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57" r:id="rId3"/>
    <p:sldId id="258" r:id="rId4"/>
    <p:sldId id="269" r:id="rId5"/>
    <p:sldId id="271" r:id="rId6"/>
    <p:sldId id="270" r:id="rId7"/>
    <p:sldId id="267" r:id="rId8"/>
    <p:sldId id="262" r:id="rId9"/>
    <p:sldId id="268"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FEBD98-D459-4F10-A170-0C3FE789A02B}" type="doc">
      <dgm:prSet loTypeId="urn:microsoft.com/office/officeart/2005/8/layout/equation2" loCatId="process" qsTypeId="urn:microsoft.com/office/officeart/2005/8/quickstyle/simple1" qsCatId="simple" csTypeId="urn:microsoft.com/office/officeart/2005/8/colors/accent1_1" csCatId="accent1" phldr="1"/>
      <dgm:spPr/>
    </dgm:pt>
    <dgm:pt modelId="{8379370A-9D17-47A6-A852-364179E52F90}">
      <dgm:prSet phldrT="[Text]" custT="1"/>
      <dgm:spPr/>
      <dgm:t>
        <a:bodyPr/>
        <a:lstStyle/>
        <a:p>
          <a:r>
            <a:rPr lang="en-US" sz="1600" dirty="0" err="1" smtClean="0">
              <a:latin typeface="Times New Roman" pitchFamily="18" charset="0"/>
              <a:cs typeface="Times New Roman" pitchFamily="18" charset="0"/>
            </a:rPr>
            <a:t>Oum</a:t>
          </a:r>
          <a:r>
            <a:rPr lang="en-US" sz="1600" dirty="0" smtClean="0">
              <a:latin typeface="Times New Roman" pitchFamily="18" charset="0"/>
              <a:cs typeface="Times New Roman" pitchFamily="18" charset="0"/>
            </a:rPr>
            <a:t> El Nour has extensive experience in addressing this problem (</a:t>
          </a:r>
          <a:r>
            <a:rPr lang="en-US" sz="1600" dirty="0" smtClean="0">
              <a:latin typeface="Times New Roman" pitchFamily="18" charset="0"/>
              <a:cs typeface="Times New Roman" pitchFamily="18" charset="0"/>
            </a:rPr>
            <a:t>28 </a:t>
          </a:r>
          <a:r>
            <a:rPr lang="en-US" sz="1600" dirty="0" smtClean="0">
              <a:latin typeface="Times New Roman" pitchFamily="18" charset="0"/>
              <a:cs typeface="Times New Roman" pitchFamily="18" charset="0"/>
            </a:rPr>
            <a:t>years of work at the national level)</a:t>
          </a:r>
          <a:endParaRPr lang="en-US" sz="1600" dirty="0">
            <a:latin typeface="Times New Roman" pitchFamily="18" charset="0"/>
            <a:cs typeface="Times New Roman" pitchFamily="18" charset="0"/>
          </a:endParaRPr>
        </a:p>
      </dgm:t>
    </dgm:pt>
    <dgm:pt modelId="{C8360166-207C-470C-AF97-65DD9C394377}" type="parTrans" cxnId="{61F58D4E-361D-4DC9-A14D-34DFF7B700F8}">
      <dgm:prSet/>
      <dgm:spPr/>
      <dgm:t>
        <a:bodyPr/>
        <a:lstStyle/>
        <a:p>
          <a:endParaRPr lang="en-US"/>
        </a:p>
      </dgm:t>
    </dgm:pt>
    <dgm:pt modelId="{4A3913C0-C724-4F85-A1D8-57A646AEDBF5}" type="sibTrans" cxnId="{61F58D4E-361D-4DC9-A14D-34DFF7B700F8}">
      <dgm:prSet/>
      <dgm:spPr/>
      <dgm:t>
        <a:bodyPr/>
        <a:lstStyle/>
        <a:p>
          <a:endParaRPr lang="en-US"/>
        </a:p>
      </dgm:t>
    </dgm:pt>
    <dgm:pt modelId="{2EE34E9D-064F-4B1C-93D5-582DD967E6C4}">
      <dgm:prSet custT="1"/>
      <dgm:spPr/>
      <dgm:t>
        <a:bodyPr/>
        <a:lstStyle/>
        <a:p>
          <a:r>
            <a:rPr lang="en-US" sz="1600" b="0" i="0" dirty="0" smtClean="0">
              <a:latin typeface="Times New Roman" pitchFamily="18" charset="0"/>
              <a:cs typeface="Times New Roman" pitchFamily="18" charset="0"/>
            </a:rPr>
            <a:t>Establish a sustainable system in the local sphere and contribute to the development of a unified national strategy in order to address the drug problem throughout Lebanon</a:t>
          </a:r>
          <a:endParaRPr lang="en-US" sz="1600" dirty="0">
            <a:latin typeface="Times New Roman" pitchFamily="18" charset="0"/>
            <a:cs typeface="Times New Roman" pitchFamily="18" charset="0"/>
          </a:endParaRPr>
        </a:p>
      </dgm:t>
    </dgm:pt>
    <dgm:pt modelId="{DD686326-D731-4041-8C50-250AB9D5F8B3}" type="parTrans" cxnId="{7CA3B8D0-FDBD-430E-A91C-20924908412D}">
      <dgm:prSet/>
      <dgm:spPr/>
      <dgm:t>
        <a:bodyPr/>
        <a:lstStyle/>
        <a:p>
          <a:endParaRPr lang="en-US"/>
        </a:p>
      </dgm:t>
    </dgm:pt>
    <dgm:pt modelId="{C7D73920-B6FA-4046-AED7-63F86942766B}" type="sibTrans" cxnId="{7CA3B8D0-FDBD-430E-A91C-20924908412D}">
      <dgm:prSet/>
      <dgm:spPr/>
      <dgm:t>
        <a:bodyPr/>
        <a:lstStyle/>
        <a:p>
          <a:endParaRPr lang="en-US"/>
        </a:p>
      </dgm:t>
    </dgm:pt>
    <dgm:pt modelId="{52A9EEB1-598B-4307-BD97-B3DF44A934C1}">
      <dgm:prSet custT="1"/>
      <dgm:spPr/>
      <dgm:t>
        <a:bodyPr/>
        <a:lstStyle/>
        <a:p>
          <a:r>
            <a:rPr lang="en-US" sz="1600" dirty="0" err="1" smtClean="0">
              <a:latin typeface="Times New Roman" pitchFamily="18" charset="0"/>
              <a:cs typeface="Times New Roman" pitchFamily="18" charset="0"/>
            </a:rPr>
            <a:t>Safadi</a:t>
          </a:r>
          <a:r>
            <a:rPr lang="en-US" sz="1600" dirty="0" smtClean="0">
              <a:latin typeface="Times New Roman" pitchFamily="18" charset="0"/>
              <a:cs typeface="Times New Roman" pitchFamily="18" charset="0"/>
            </a:rPr>
            <a:t> Foundation has a working experience in Tripoli for more than 20 years. Its objective is to help strategically monitor major challenges that have a profound impact on drug abuse by young people</a:t>
          </a:r>
          <a:endParaRPr lang="en-US" sz="1600" dirty="0">
            <a:latin typeface="Times New Roman" pitchFamily="18" charset="0"/>
            <a:cs typeface="Times New Roman" pitchFamily="18" charset="0"/>
          </a:endParaRPr>
        </a:p>
      </dgm:t>
    </dgm:pt>
    <dgm:pt modelId="{D3278496-6648-4453-9194-A7C83D066927}" type="parTrans" cxnId="{E1E376C3-4DD2-4C1E-97CE-18FB1913569C}">
      <dgm:prSet/>
      <dgm:spPr/>
      <dgm:t>
        <a:bodyPr/>
        <a:lstStyle/>
        <a:p>
          <a:endParaRPr lang="en-US"/>
        </a:p>
      </dgm:t>
    </dgm:pt>
    <dgm:pt modelId="{27B3D6AD-D062-4247-A362-E216FB724789}" type="sibTrans" cxnId="{E1E376C3-4DD2-4C1E-97CE-18FB1913569C}">
      <dgm:prSet/>
      <dgm:spPr/>
      <dgm:t>
        <a:bodyPr/>
        <a:lstStyle/>
        <a:p>
          <a:endParaRPr lang="en-US"/>
        </a:p>
      </dgm:t>
    </dgm:pt>
    <dgm:pt modelId="{B69AA19D-9512-42EC-9E14-FAB27C47B6BC}" type="pres">
      <dgm:prSet presAssocID="{81FEBD98-D459-4F10-A170-0C3FE789A02B}" presName="Name0" presStyleCnt="0">
        <dgm:presLayoutVars>
          <dgm:dir/>
          <dgm:resizeHandles val="exact"/>
        </dgm:presLayoutVars>
      </dgm:prSet>
      <dgm:spPr/>
    </dgm:pt>
    <dgm:pt modelId="{A24B52E1-1D83-4999-A872-E6368A370A70}" type="pres">
      <dgm:prSet presAssocID="{81FEBD98-D459-4F10-A170-0C3FE789A02B}" presName="vNodes" presStyleCnt="0"/>
      <dgm:spPr/>
    </dgm:pt>
    <dgm:pt modelId="{D612BB06-BC59-4B63-B44F-3050DB58D2DA}" type="pres">
      <dgm:prSet presAssocID="{52A9EEB1-598B-4307-BD97-B3DF44A934C1}" presName="node" presStyleLbl="node1" presStyleIdx="0" presStyleCnt="3" custScaleX="359750" custScaleY="233736" custLinFactY="-22622" custLinFactNeighborX="1" custLinFactNeighborY="-100000">
        <dgm:presLayoutVars>
          <dgm:bulletEnabled val="1"/>
        </dgm:presLayoutVars>
      </dgm:prSet>
      <dgm:spPr/>
      <dgm:t>
        <a:bodyPr/>
        <a:lstStyle/>
        <a:p>
          <a:endParaRPr lang="en-US"/>
        </a:p>
      </dgm:t>
    </dgm:pt>
    <dgm:pt modelId="{994271A4-3160-4863-A381-11A98E39FD87}" type="pres">
      <dgm:prSet presAssocID="{27B3D6AD-D062-4247-A362-E216FB724789}" presName="spacerT" presStyleCnt="0"/>
      <dgm:spPr/>
    </dgm:pt>
    <dgm:pt modelId="{C29B3E66-E7F2-44E8-BCC9-F990659DA6D9}" type="pres">
      <dgm:prSet presAssocID="{27B3D6AD-D062-4247-A362-E216FB724789}" presName="sibTrans" presStyleLbl="sibTrans2D1" presStyleIdx="0" presStyleCnt="2" custLinFactNeighborX="-12693" custLinFactNeighborY="22704"/>
      <dgm:spPr/>
      <dgm:t>
        <a:bodyPr/>
        <a:lstStyle/>
        <a:p>
          <a:endParaRPr lang="en-US"/>
        </a:p>
      </dgm:t>
    </dgm:pt>
    <dgm:pt modelId="{441B0EDB-1A78-4106-9335-A00E1A74C340}" type="pres">
      <dgm:prSet presAssocID="{27B3D6AD-D062-4247-A362-E216FB724789}" presName="spacerB" presStyleCnt="0"/>
      <dgm:spPr/>
    </dgm:pt>
    <dgm:pt modelId="{0889C8BD-EA1B-4FD3-A546-3A176F7CD6BD}" type="pres">
      <dgm:prSet presAssocID="{8379370A-9D17-47A6-A852-364179E52F90}" presName="node" presStyleLbl="node1" presStyleIdx="1" presStyleCnt="3" custScaleX="359749" custScaleY="285099">
        <dgm:presLayoutVars>
          <dgm:bulletEnabled val="1"/>
        </dgm:presLayoutVars>
      </dgm:prSet>
      <dgm:spPr/>
      <dgm:t>
        <a:bodyPr/>
        <a:lstStyle/>
        <a:p>
          <a:endParaRPr lang="en-US"/>
        </a:p>
      </dgm:t>
    </dgm:pt>
    <dgm:pt modelId="{692CAA1B-FF74-4DFA-836E-4793A5BF1F71}" type="pres">
      <dgm:prSet presAssocID="{81FEBD98-D459-4F10-A170-0C3FE789A02B}" presName="sibTransLast" presStyleLbl="sibTrans2D1" presStyleIdx="1" presStyleCnt="2" custLinFactX="-13648" custLinFactNeighborX="-100000" custLinFactNeighborY="-70082"/>
      <dgm:spPr/>
      <dgm:t>
        <a:bodyPr/>
        <a:lstStyle/>
        <a:p>
          <a:endParaRPr lang="en-US"/>
        </a:p>
      </dgm:t>
    </dgm:pt>
    <dgm:pt modelId="{1014587C-E481-47B7-B1B9-E545C0A29D88}" type="pres">
      <dgm:prSet presAssocID="{81FEBD98-D459-4F10-A170-0C3FE789A02B}" presName="connectorText" presStyleLbl="sibTrans2D1" presStyleIdx="1" presStyleCnt="2"/>
      <dgm:spPr/>
      <dgm:t>
        <a:bodyPr/>
        <a:lstStyle/>
        <a:p>
          <a:endParaRPr lang="en-US"/>
        </a:p>
      </dgm:t>
    </dgm:pt>
    <dgm:pt modelId="{A92D4539-B148-4BC0-98A8-32825404039F}" type="pres">
      <dgm:prSet presAssocID="{81FEBD98-D459-4F10-A170-0C3FE789A02B}" presName="lastNode" presStyleLbl="node1" presStyleIdx="2" presStyleCnt="3" custScaleX="147798" custScaleY="280511">
        <dgm:presLayoutVars>
          <dgm:bulletEnabled val="1"/>
        </dgm:presLayoutVars>
      </dgm:prSet>
      <dgm:spPr/>
      <dgm:t>
        <a:bodyPr/>
        <a:lstStyle/>
        <a:p>
          <a:endParaRPr lang="en-US"/>
        </a:p>
      </dgm:t>
    </dgm:pt>
  </dgm:ptLst>
  <dgm:cxnLst>
    <dgm:cxn modelId="{3679D335-C25D-4490-998A-699374471C96}" type="presOf" srcId="{27B3D6AD-D062-4247-A362-E216FB724789}" destId="{C29B3E66-E7F2-44E8-BCC9-F990659DA6D9}" srcOrd="0" destOrd="0" presId="urn:microsoft.com/office/officeart/2005/8/layout/equation2"/>
    <dgm:cxn modelId="{74AC4E09-B857-4F4E-BA57-3B0A5D4F8D92}" type="presOf" srcId="{4A3913C0-C724-4F85-A1D8-57A646AEDBF5}" destId="{692CAA1B-FF74-4DFA-836E-4793A5BF1F71}" srcOrd="0" destOrd="0" presId="urn:microsoft.com/office/officeart/2005/8/layout/equation2"/>
    <dgm:cxn modelId="{E1E376C3-4DD2-4C1E-97CE-18FB1913569C}" srcId="{81FEBD98-D459-4F10-A170-0C3FE789A02B}" destId="{52A9EEB1-598B-4307-BD97-B3DF44A934C1}" srcOrd="0" destOrd="0" parTransId="{D3278496-6648-4453-9194-A7C83D066927}" sibTransId="{27B3D6AD-D062-4247-A362-E216FB724789}"/>
    <dgm:cxn modelId="{413C69CA-2849-4574-B756-9916FD02F95D}" type="presOf" srcId="{4A3913C0-C724-4F85-A1D8-57A646AEDBF5}" destId="{1014587C-E481-47B7-B1B9-E545C0A29D88}" srcOrd="1" destOrd="0" presId="urn:microsoft.com/office/officeart/2005/8/layout/equation2"/>
    <dgm:cxn modelId="{7CA3B8D0-FDBD-430E-A91C-20924908412D}" srcId="{81FEBD98-D459-4F10-A170-0C3FE789A02B}" destId="{2EE34E9D-064F-4B1C-93D5-582DD967E6C4}" srcOrd="2" destOrd="0" parTransId="{DD686326-D731-4041-8C50-250AB9D5F8B3}" sibTransId="{C7D73920-B6FA-4046-AED7-63F86942766B}"/>
    <dgm:cxn modelId="{61F58D4E-361D-4DC9-A14D-34DFF7B700F8}" srcId="{81FEBD98-D459-4F10-A170-0C3FE789A02B}" destId="{8379370A-9D17-47A6-A852-364179E52F90}" srcOrd="1" destOrd="0" parTransId="{C8360166-207C-470C-AF97-65DD9C394377}" sibTransId="{4A3913C0-C724-4F85-A1D8-57A646AEDBF5}"/>
    <dgm:cxn modelId="{AB62E925-EE9D-47BA-AC6A-80EE8C558C0F}" type="presOf" srcId="{2EE34E9D-064F-4B1C-93D5-582DD967E6C4}" destId="{A92D4539-B148-4BC0-98A8-32825404039F}" srcOrd="0" destOrd="0" presId="urn:microsoft.com/office/officeart/2005/8/layout/equation2"/>
    <dgm:cxn modelId="{3025A59B-8D20-4FBC-97C8-91017D890E1F}" type="presOf" srcId="{8379370A-9D17-47A6-A852-364179E52F90}" destId="{0889C8BD-EA1B-4FD3-A546-3A176F7CD6BD}" srcOrd="0" destOrd="0" presId="urn:microsoft.com/office/officeart/2005/8/layout/equation2"/>
    <dgm:cxn modelId="{76FE9DDE-1B3E-4A74-BCA6-F309C785DC04}" type="presOf" srcId="{52A9EEB1-598B-4307-BD97-B3DF44A934C1}" destId="{D612BB06-BC59-4B63-B44F-3050DB58D2DA}" srcOrd="0" destOrd="0" presId="urn:microsoft.com/office/officeart/2005/8/layout/equation2"/>
    <dgm:cxn modelId="{FBE39B71-3B48-4097-BEDD-14CC7A9C985D}" type="presOf" srcId="{81FEBD98-D459-4F10-A170-0C3FE789A02B}" destId="{B69AA19D-9512-42EC-9E14-FAB27C47B6BC}" srcOrd="0" destOrd="0" presId="urn:microsoft.com/office/officeart/2005/8/layout/equation2"/>
    <dgm:cxn modelId="{951016F8-BB0D-4DEE-A206-73E95077DFBF}" type="presParOf" srcId="{B69AA19D-9512-42EC-9E14-FAB27C47B6BC}" destId="{A24B52E1-1D83-4999-A872-E6368A370A70}" srcOrd="0" destOrd="0" presId="urn:microsoft.com/office/officeart/2005/8/layout/equation2"/>
    <dgm:cxn modelId="{F250EFA3-6240-4032-B549-9BD783604BD5}" type="presParOf" srcId="{A24B52E1-1D83-4999-A872-E6368A370A70}" destId="{D612BB06-BC59-4B63-B44F-3050DB58D2DA}" srcOrd="0" destOrd="0" presId="urn:microsoft.com/office/officeart/2005/8/layout/equation2"/>
    <dgm:cxn modelId="{7FF72EA0-CBD6-4C78-B485-A47103D1E579}" type="presParOf" srcId="{A24B52E1-1D83-4999-A872-E6368A370A70}" destId="{994271A4-3160-4863-A381-11A98E39FD87}" srcOrd="1" destOrd="0" presId="urn:microsoft.com/office/officeart/2005/8/layout/equation2"/>
    <dgm:cxn modelId="{3D5DAF53-1EB7-4880-9895-20A3473254F8}" type="presParOf" srcId="{A24B52E1-1D83-4999-A872-E6368A370A70}" destId="{C29B3E66-E7F2-44E8-BCC9-F990659DA6D9}" srcOrd="2" destOrd="0" presId="urn:microsoft.com/office/officeart/2005/8/layout/equation2"/>
    <dgm:cxn modelId="{F481E92A-660E-42B0-B318-C2A38E8AF741}" type="presParOf" srcId="{A24B52E1-1D83-4999-A872-E6368A370A70}" destId="{441B0EDB-1A78-4106-9335-A00E1A74C340}" srcOrd="3" destOrd="0" presId="urn:microsoft.com/office/officeart/2005/8/layout/equation2"/>
    <dgm:cxn modelId="{FFE0AF68-8A8B-4083-A0B5-CF556ECF028E}" type="presParOf" srcId="{A24B52E1-1D83-4999-A872-E6368A370A70}" destId="{0889C8BD-EA1B-4FD3-A546-3A176F7CD6BD}" srcOrd="4" destOrd="0" presId="urn:microsoft.com/office/officeart/2005/8/layout/equation2"/>
    <dgm:cxn modelId="{B7852197-29A8-4E08-9A8C-0F36C8E16515}" type="presParOf" srcId="{B69AA19D-9512-42EC-9E14-FAB27C47B6BC}" destId="{692CAA1B-FF74-4DFA-836E-4793A5BF1F71}" srcOrd="1" destOrd="0" presId="urn:microsoft.com/office/officeart/2005/8/layout/equation2"/>
    <dgm:cxn modelId="{BFD49C65-66BD-4EE8-AFEB-543584AEC057}" type="presParOf" srcId="{692CAA1B-FF74-4DFA-836E-4793A5BF1F71}" destId="{1014587C-E481-47B7-B1B9-E545C0A29D88}" srcOrd="0" destOrd="0" presId="urn:microsoft.com/office/officeart/2005/8/layout/equation2"/>
    <dgm:cxn modelId="{4DB827D0-4106-457F-AC2D-0AE103194A95}" type="presParOf" srcId="{B69AA19D-9512-42EC-9E14-FAB27C47B6BC}" destId="{A92D4539-B148-4BC0-98A8-32825404039F}" srcOrd="2" destOrd="0" presId="urn:microsoft.com/office/officeart/2005/8/layout/equati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A511C20-6292-4E8A-A670-342155C52178}" type="doc">
      <dgm:prSet loTypeId="urn:microsoft.com/office/officeart/2005/8/layout/arrow3" loCatId="relationship" qsTypeId="urn:microsoft.com/office/officeart/2005/8/quickstyle/simple1" qsCatId="simple" csTypeId="urn:microsoft.com/office/officeart/2005/8/colors/accent1_1" csCatId="accent1" phldr="1"/>
      <dgm:spPr/>
      <dgm:t>
        <a:bodyPr/>
        <a:lstStyle/>
        <a:p>
          <a:endParaRPr lang="en-US"/>
        </a:p>
      </dgm:t>
    </dgm:pt>
    <dgm:pt modelId="{D81FBD3C-7C97-481A-B97F-02618368C6AC}">
      <dgm:prSet phldrT="[Text]" custT="1"/>
      <dgm:spPr/>
      <dgm:t>
        <a:bodyPr/>
        <a:lstStyle/>
        <a:p>
          <a:pPr algn="l" rtl="1"/>
          <a:r>
            <a:rPr lang="en-US" sz="2000" b="0" i="0" dirty="0" smtClean="0"/>
            <a:t>1 / </a:t>
          </a:r>
          <a:r>
            <a:rPr lang="en-US" sz="1600" b="0" i="0" dirty="0" smtClean="0">
              <a:latin typeface="Times New Roman" pitchFamily="18" charset="0"/>
              <a:cs typeface="Times New Roman" pitchFamily="18" charset="0"/>
            </a:rPr>
            <a:t>Provide local community centers (official and non-official), civil society organizations, NGOs and social service centers with effective drug prevention mechanisms within communities in Tripoli</a:t>
          </a:r>
          <a:r>
            <a:rPr lang="en-US" sz="2000" b="0" i="0" dirty="0" smtClean="0"/>
            <a:t>.</a:t>
          </a:r>
          <a:endParaRPr lang="en-US" sz="2000" dirty="0">
            <a:latin typeface="Sakkal Majalla" pitchFamily="2" charset="-78"/>
            <a:cs typeface="Sakkal Majalla" pitchFamily="2" charset="-78"/>
          </a:endParaRPr>
        </a:p>
      </dgm:t>
    </dgm:pt>
    <dgm:pt modelId="{FFE7F26D-EA89-42C3-99C0-A7AD3B5B8F5B}" type="parTrans" cxnId="{429EE98B-A803-40AA-9B22-FEAF5F10CACC}">
      <dgm:prSet/>
      <dgm:spPr/>
      <dgm:t>
        <a:bodyPr/>
        <a:lstStyle/>
        <a:p>
          <a:endParaRPr lang="en-US"/>
        </a:p>
      </dgm:t>
    </dgm:pt>
    <dgm:pt modelId="{587660D0-D998-4D02-AD8E-1BD2C054BC69}" type="sibTrans" cxnId="{429EE98B-A803-40AA-9B22-FEAF5F10CACC}">
      <dgm:prSet/>
      <dgm:spPr/>
      <dgm:t>
        <a:bodyPr/>
        <a:lstStyle/>
        <a:p>
          <a:endParaRPr lang="en-US"/>
        </a:p>
      </dgm:t>
    </dgm:pt>
    <dgm:pt modelId="{8E12F10B-0AD7-4F74-8F8F-9A605353F29B}">
      <dgm:prSet phldrT="[Text]" custT="1"/>
      <dgm:spPr/>
      <dgm:t>
        <a:bodyPr/>
        <a:lstStyle/>
        <a:p>
          <a:pPr algn="l" rtl="1"/>
          <a:r>
            <a:rPr lang="en-US" sz="2000" b="0" i="0" dirty="0" smtClean="0"/>
            <a:t>2 </a:t>
          </a:r>
          <a:r>
            <a:rPr lang="en-US" sz="1600" b="0" i="0" dirty="0" smtClean="0">
              <a:latin typeface="Times New Roman" pitchFamily="18" charset="0"/>
              <a:cs typeface="Times New Roman" pitchFamily="18" charset="0"/>
            </a:rPr>
            <a:t>/ Improve the mechanisms of coordination among all stakeholders to respond and participate effectively in the fight against drugs by developing a common approach in the short term in Tripoli</a:t>
          </a:r>
          <a:r>
            <a:rPr lang="en-US" sz="2000" b="0" i="0" dirty="0" smtClean="0"/>
            <a:t>.</a:t>
          </a:r>
          <a:endParaRPr lang="en-US" sz="2000" dirty="0">
            <a:latin typeface="Sakkal Majalla" pitchFamily="2" charset="-78"/>
            <a:cs typeface="Sakkal Majalla" pitchFamily="2" charset="-78"/>
          </a:endParaRPr>
        </a:p>
      </dgm:t>
    </dgm:pt>
    <dgm:pt modelId="{495CCC9E-EF93-4D98-961A-AB479A605B1E}" type="parTrans" cxnId="{97C229AB-C090-4069-937C-3586DE285471}">
      <dgm:prSet/>
      <dgm:spPr/>
      <dgm:t>
        <a:bodyPr/>
        <a:lstStyle/>
        <a:p>
          <a:endParaRPr lang="en-US"/>
        </a:p>
      </dgm:t>
    </dgm:pt>
    <dgm:pt modelId="{81797663-37B2-4C67-B067-9F28951EA42A}" type="sibTrans" cxnId="{97C229AB-C090-4069-937C-3586DE285471}">
      <dgm:prSet/>
      <dgm:spPr/>
      <dgm:t>
        <a:bodyPr/>
        <a:lstStyle/>
        <a:p>
          <a:endParaRPr lang="en-US"/>
        </a:p>
      </dgm:t>
    </dgm:pt>
    <dgm:pt modelId="{46DD85DB-4FD0-44A4-AD1E-A0D9EAFD2939}" type="pres">
      <dgm:prSet presAssocID="{EA511C20-6292-4E8A-A670-342155C52178}" presName="compositeShape" presStyleCnt="0">
        <dgm:presLayoutVars>
          <dgm:chMax val="2"/>
          <dgm:dir/>
          <dgm:resizeHandles val="exact"/>
        </dgm:presLayoutVars>
      </dgm:prSet>
      <dgm:spPr/>
      <dgm:t>
        <a:bodyPr/>
        <a:lstStyle/>
        <a:p>
          <a:endParaRPr lang="en-US"/>
        </a:p>
      </dgm:t>
    </dgm:pt>
    <dgm:pt modelId="{28A49F04-BF73-4F29-9FA2-53418FAC914D}" type="pres">
      <dgm:prSet presAssocID="{EA511C20-6292-4E8A-A670-342155C52178}" presName="divider" presStyleLbl="fgShp" presStyleIdx="0" presStyleCnt="1"/>
      <dgm:spPr/>
      <dgm:t>
        <a:bodyPr/>
        <a:lstStyle/>
        <a:p>
          <a:endParaRPr lang="en-US"/>
        </a:p>
      </dgm:t>
    </dgm:pt>
    <dgm:pt modelId="{D2D2337A-46CA-4264-ADCF-F7BA76501DE5}" type="pres">
      <dgm:prSet presAssocID="{D81FBD3C-7C97-481A-B97F-02618368C6AC}" presName="downArrow" presStyleLbl="node1" presStyleIdx="0" presStyleCnt="2"/>
      <dgm:spPr/>
      <dgm:t>
        <a:bodyPr/>
        <a:lstStyle/>
        <a:p>
          <a:endParaRPr lang="en-US"/>
        </a:p>
      </dgm:t>
    </dgm:pt>
    <dgm:pt modelId="{FB019495-81A4-4BBD-8AE7-E8EEBDB59117}" type="pres">
      <dgm:prSet presAssocID="{D81FBD3C-7C97-481A-B97F-02618368C6AC}" presName="downArrowText" presStyleLbl="revTx" presStyleIdx="0" presStyleCnt="2" custScaleX="120833" custLinFactNeighborX="1042">
        <dgm:presLayoutVars>
          <dgm:bulletEnabled val="1"/>
        </dgm:presLayoutVars>
      </dgm:prSet>
      <dgm:spPr/>
      <dgm:t>
        <a:bodyPr/>
        <a:lstStyle/>
        <a:p>
          <a:endParaRPr lang="en-US"/>
        </a:p>
      </dgm:t>
    </dgm:pt>
    <dgm:pt modelId="{35DAF2BB-5138-4947-B353-3FFC6712986C}" type="pres">
      <dgm:prSet presAssocID="{8E12F10B-0AD7-4F74-8F8F-9A605353F29B}" presName="upArrow" presStyleLbl="node1" presStyleIdx="1" presStyleCnt="2"/>
      <dgm:spPr/>
      <dgm:t>
        <a:bodyPr/>
        <a:lstStyle/>
        <a:p>
          <a:endParaRPr lang="en-US"/>
        </a:p>
      </dgm:t>
    </dgm:pt>
    <dgm:pt modelId="{E022760A-D13F-4AFF-A3BD-F1E20494AC71}" type="pres">
      <dgm:prSet presAssocID="{8E12F10B-0AD7-4F74-8F8F-9A605353F29B}" presName="upArrowText" presStyleLbl="revTx" presStyleIdx="1" presStyleCnt="2" custScaleX="139583">
        <dgm:presLayoutVars>
          <dgm:bulletEnabled val="1"/>
        </dgm:presLayoutVars>
      </dgm:prSet>
      <dgm:spPr/>
      <dgm:t>
        <a:bodyPr/>
        <a:lstStyle/>
        <a:p>
          <a:endParaRPr lang="en-US"/>
        </a:p>
      </dgm:t>
    </dgm:pt>
  </dgm:ptLst>
  <dgm:cxnLst>
    <dgm:cxn modelId="{BF428730-1325-4D06-A4FC-87F68030C75B}" type="presOf" srcId="{EA511C20-6292-4E8A-A670-342155C52178}" destId="{46DD85DB-4FD0-44A4-AD1E-A0D9EAFD2939}" srcOrd="0" destOrd="0" presId="urn:microsoft.com/office/officeart/2005/8/layout/arrow3"/>
    <dgm:cxn modelId="{3C11801C-B53D-4FF0-9C3A-F6C163AABD1D}" type="presOf" srcId="{D81FBD3C-7C97-481A-B97F-02618368C6AC}" destId="{FB019495-81A4-4BBD-8AE7-E8EEBDB59117}" srcOrd="0" destOrd="0" presId="urn:microsoft.com/office/officeart/2005/8/layout/arrow3"/>
    <dgm:cxn modelId="{429EE98B-A803-40AA-9B22-FEAF5F10CACC}" srcId="{EA511C20-6292-4E8A-A670-342155C52178}" destId="{D81FBD3C-7C97-481A-B97F-02618368C6AC}" srcOrd="0" destOrd="0" parTransId="{FFE7F26D-EA89-42C3-99C0-A7AD3B5B8F5B}" sibTransId="{587660D0-D998-4D02-AD8E-1BD2C054BC69}"/>
    <dgm:cxn modelId="{7A9109B4-97AE-4F04-B079-CB24EE5A4011}" type="presOf" srcId="{8E12F10B-0AD7-4F74-8F8F-9A605353F29B}" destId="{E022760A-D13F-4AFF-A3BD-F1E20494AC71}" srcOrd="0" destOrd="0" presId="urn:microsoft.com/office/officeart/2005/8/layout/arrow3"/>
    <dgm:cxn modelId="{97C229AB-C090-4069-937C-3586DE285471}" srcId="{EA511C20-6292-4E8A-A670-342155C52178}" destId="{8E12F10B-0AD7-4F74-8F8F-9A605353F29B}" srcOrd="1" destOrd="0" parTransId="{495CCC9E-EF93-4D98-961A-AB479A605B1E}" sibTransId="{81797663-37B2-4C67-B067-9F28951EA42A}"/>
    <dgm:cxn modelId="{68D4F12D-65FE-4F5C-8171-149952F8E257}" type="presParOf" srcId="{46DD85DB-4FD0-44A4-AD1E-A0D9EAFD2939}" destId="{28A49F04-BF73-4F29-9FA2-53418FAC914D}" srcOrd="0" destOrd="0" presId="urn:microsoft.com/office/officeart/2005/8/layout/arrow3"/>
    <dgm:cxn modelId="{38B084D7-AE8D-432D-92E4-4AA236CD9BC3}" type="presParOf" srcId="{46DD85DB-4FD0-44A4-AD1E-A0D9EAFD2939}" destId="{D2D2337A-46CA-4264-ADCF-F7BA76501DE5}" srcOrd="1" destOrd="0" presId="urn:microsoft.com/office/officeart/2005/8/layout/arrow3"/>
    <dgm:cxn modelId="{AA1B8F94-3EEE-45CB-8CFB-08910F085A49}" type="presParOf" srcId="{46DD85DB-4FD0-44A4-AD1E-A0D9EAFD2939}" destId="{FB019495-81A4-4BBD-8AE7-E8EEBDB59117}" srcOrd="2" destOrd="0" presId="urn:microsoft.com/office/officeart/2005/8/layout/arrow3"/>
    <dgm:cxn modelId="{6EC09911-D483-4881-989E-5E162E6004A6}" type="presParOf" srcId="{46DD85DB-4FD0-44A4-AD1E-A0D9EAFD2939}" destId="{35DAF2BB-5138-4947-B353-3FFC6712986C}" srcOrd="3" destOrd="0" presId="urn:microsoft.com/office/officeart/2005/8/layout/arrow3"/>
    <dgm:cxn modelId="{359C7033-B480-4387-8041-AEC064FDB57B}" type="presParOf" srcId="{46DD85DB-4FD0-44A4-AD1E-A0D9EAFD2939}" destId="{E022760A-D13F-4AFF-A3BD-F1E20494AC71}" srcOrd="4" destOrd="0" presId="urn:microsoft.com/office/officeart/2005/8/layout/arrow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FEEBB9C-4A8A-449C-A995-A4A0DE408FD6}"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67EE9685-F1BF-4175-B8BC-51B5CF36C57A}">
      <dgm:prSet phldrT="[Text]"/>
      <dgm:spPr/>
      <dgm:t>
        <a:bodyPr/>
        <a:lstStyle/>
        <a:p>
          <a:r>
            <a:rPr lang="en-US" dirty="0" smtClean="0"/>
            <a:t>Capacity Building</a:t>
          </a:r>
          <a:endParaRPr lang="en-US" dirty="0"/>
        </a:p>
      </dgm:t>
    </dgm:pt>
    <dgm:pt modelId="{3EE25978-07DA-497D-AA7C-59ABF03720AF}" type="parTrans" cxnId="{24428844-5451-4754-8D82-6CEC12B12169}">
      <dgm:prSet/>
      <dgm:spPr/>
      <dgm:t>
        <a:bodyPr/>
        <a:lstStyle/>
        <a:p>
          <a:endParaRPr lang="en-US"/>
        </a:p>
      </dgm:t>
    </dgm:pt>
    <dgm:pt modelId="{BFD3E307-5A9B-4586-8F12-212DFB581CCE}" type="sibTrans" cxnId="{24428844-5451-4754-8D82-6CEC12B12169}">
      <dgm:prSet/>
      <dgm:spPr/>
      <dgm:t>
        <a:bodyPr/>
        <a:lstStyle/>
        <a:p>
          <a:endParaRPr lang="en-US"/>
        </a:p>
      </dgm:t>
    </dgm:pt>
    <dgm:pt modelId="{BDDB677B-E6AC-4DB4-9183-545780C56F7F}">
      <dgm:prSet phldrT="[Text]"/>
      <dgm:spPr/>
      <dgm:t>
        <a:bodyPr/>
        <a:lstStyle/>
        <a:p>
          <a:r>
            <a:rPr lang="en-US" b="0" i="0" dirty="0" smtClean="0"/>
            <a:t>Nominating 2 participants for the Capacity Building Training, the theoretical component will be held on July 18</a:t>
          </a:r>
          <a:r>
            <a:rPr lang="en-US" b="0" i="0" baseline="30000" dirty="0" smtClean="0"/>
            <a:t>th</a:t>
          </a:r>
          <a:r>
            <a:rPr lang="en-US" b="0" i="0" dirty="0" smtClean="0"/>
            <a:t>, 19</a:t>
          </a:r>
          <a:r>
            <a:rPr lang="en-US" b="0" i="0" baseline="30000" dirty="0" smtClean="0"/>
            <a:t>th</a:t>
          </a:r>
          <a:r>
            <a:rPr lang="en-US" b="0" i="0" dirty="0" smtClean="0"/>
            <a:t>and 20</a:t>
          </a:r>
          <a:r>
            <a:rPr lang="en-US" b="0" i="0" baseline="30000" dirty="0" smtClean="0"/>
            <a:t>th</a:t>
          </a:r>
          <a:r>
            <a:rPr lang="en-US" b="0" i="0" dirty="0" smtClean="0"/>
            <a:t> in </a:t>
          </a:r>
          <a:r>
            <a:rPr lang="en-US" b="0" i="0" dirty="0" err="1" smtClean="0"/>
            <a:t>Safadi</a:t>
          </a:r>
          <a:r>
            <a:rPr lang="en-US" b="0" i="0" dirty="0" smtClean="0"/>
            <a:t> Cultural Center</a:t>
          </a:r>
          <a:endParaRPr lang="en-US" dirty="0"/>
        </a:p>
      </dgm:t>
    </dgm:pt>
    <dgm:pt modelId="{54A37BD0-55B0-41BD-8477-BBAC3F84C0F0}" type="parTrans" cxnId="{DA71DEBF-D388-4A8F-B3A4-1D4971BA5713}">
      <dgm:prSet/>
      <dgm:spPr/>
      <dgm:t>
        <a:bodyPr/>
        <a:lstStyle/>
        <a:p>
          <a:endParaRPr lang="en-US"/>
        </a:p>
      </dgm:t>
    </dgm:pt>
    <dgm:pt modelId="{F2BEB809-E03C-4464-BB49-F75C7E51A979}" type="sibTrans" cxnId="{DA71DEBF-D388-4A8F-B3A4-1D4971BA5713}">
      <dgm:prSet/>
      <dgm:spPr/>
      <dgm:t>
        <a:bodyPr/>
        <a:lstStyle/>
        <a:p>
          <a:endParaRPr lang="en-US"/>
        </a:p>
      </dgm:t>
    </dgm:pt>
    <dgm:pt modelId="{3C1BD18D-BA0F-4B28-BAAC-F7D067FFDF1E}">
      <dgm:prSet phldrT="[Text]"/>
      <dgm:spPr/>
      <dgm:t>
        <a:bodyPr/>
        <a:lstStyle/>
        <a:p>
          <a:r>
            <a:rPr lang="en-US" dirty="0" smtClean="0"/>
            <a:t>Action Plan</a:t>
          </a:r>
          <a:endParaRPr lang="en-US" dirty="0"/>
        </a:p>
      </dgm:t>
    </dgm:pt>
    <dgm:pt modelId="{D21BDA48-1D4D-4287-9F41-9697858FFFD2}" type="parTrans" cxnId="{CAFB8F89-9394-4A28-A6F6-374E5B5F97C2}">
      <dgm:prSet/>
      <dgm:spPr/>
      <dgm:t>
        <a:bodyPr/>
        <a:lstStyle/>
        <a:p>
          <a:endParaRPr lang="en-US"/>
        </a:p>
      </dgm:t>
    </dgm:pt>
    <dgm:pt modelId="{F2993460-8BC2-4B00-A1F3-B4C09D9B76C2}" type="sibTrans" cxnId="{CAFB8F89-9394-4A28-A6F6-374E5B5F97C2}">
      <dgm:prSet/>
      <dgm:spPr/>
      <dgm:t>
        <a:bodyPr/>
        <a:lstStyle/>
        <a:p>
          <a:endParaRPr lang="en-US"/>
        </a:p>
      </dgm:t>
    </dgm:pt>
    <dgm:pt modelId="{DA9EBEB6-2BFE-4B45-8482-A74B60B328E4}">
      <dgm:prSet phldrT="[Text]"/>
      <dgm:spPr/>
      <dgm:t>
        <a:bodyPr/>
        <a:lstStyle/>
        <a:p>
          <a:r>
            <a:rPr lang="en-US" b="0" i="0" dirty="0" smtClean="0"/>
            <a:t>Drafting its own action plan, after the Capacity building training is finished- the participants will benefit from funds and 12 follow up meetings to implement it</a:t>
          </a:r>
          <a:endParaRPr lang="en-US" dirty="0"/>
        </a:p>
      </dgm:t>
    </dgm:pt>
    <dgm:pt modelId="{ED4FB2E7-CB71-451F-8807-5DF70A88FE3C}" type="parTrans" cxnId="{1D46E5EC-C269-4FFA-A7B8-6E543C2D70A6}">
      <dgm:prSet/>
      <dgm:spPr/>
      <dgm:t>
        <a:bodyPr/>
        <a:lstStyle/>
        <a:p>
          <a:endParaRPr lang="en-US"/>
        </a:p>
      </dgm:t>
    </dgm:pt>
    <dgm:pt modelId="{663CF747-8391-4559-B5ED-57557D1DA173}" type="sibTrans" cxnId="{1D46E5EC-C269-4FFA-A7B8-6E543C2D70A6}">
      <dgm:prSet/>
      <dgm:spPr/>
      <dgm:t>
        <a:bodyPr/>
        <a:lstStyle/>
        <a:p>
          <a:endParaRPr lang="en-US"/>
        </a:p>
      </dgm:t>
    </dgm:pt>
    <dgm:pt modelId="{C3606B70-7412-414A-97CF-7BBEBB253F7E}">
      <dgm:prSet phldrT="[Text]"/>
      <dgm:spPr/>
      <dgm:t>
        <a:bodyPr/>
        <a:lstStyle/>
        <a:p>
          <a:r>
            <a:rPr lang="en-US" dirty="0" smtClean="0"/>
            <a:t>Sustainability </a:t>
          </a:r>
          <a:endParaRPr lang="en-US" dirty="0"/>
        </a:p>
      </dgm:t>
    </dgm:pt>
    <dgm:pt modelId="{544A6B35-0E5E-4771-8D78-9FCF4CD5A654}" type="parTrans" cxnId="{6F0BDE7C-85A6-400D-AF7E-D11F4ABE9D9E}">
      <dgm:prSet/>
      <dgm:spPr/>
      <dgm:t>
        <a:bodyPr/>
        <a:lstStyle/>
        <a:p>
          <a:endParaRPr lang="en-US"/>
        </a:p>
      </dgm:t>
    </dgm:pt>
    <dgm:pt modelId="{499ED906-2597-4582-A136-070A67FDC214}" type="sibTrans" cxnId="{6F0BDE7C-85A6-400D-AF7E-D11F4ABE9D9E}">
      <dgm:prSet/>
      <dgm:spPr/>
      <dgm:t>
        <a:bodyPr/>
        <a:lstStyle/>
        <a:p>
          <a:endParaRPr lang="en-US"/>
        </a:p>
      </dgm:t>
    </dgm:pt>
    <dgm:pt modelId="{FAA68ABC-C233-4B8E-B034-50BC32AC6490}">
      <dgm:prSet phldrT="[Text]"/>
      <dgm:spPr/>
      <dgm:t>
        <a:bodyPr/>
        <a:lstStyle/>
        <a:p>
          <a:r>
            <a:rPr lang="en-US" b="0" i="0" dirty="0" smtClean="0"/>
            <a:t>Setting up, with the support of </a:t>
          </a:r>
          <a:r>
            <a:rPr lang="en-US" b="0" i="0" dirty="0" err="1" smtClean="0"/>
            <a:t>Waii</a:t>
          </a:r>
          <a:r>
            <a:rPr lang="en-US" b="0" i="0" dirty="0" smtClean="0"/>
            <a:t> team, an action plan the Key Actor will implement after the end of </a:t>
          </a:r>
          <a:r>
            <a:rPr lang="en-US" b="0" i="0" dirty="0" err="1" smtClean="0"/>
            <a:t>Waii</a:t>
          </a:r>
          <a:r>
            <a:rPr lang="en-US" b="0" i="0" dirty="0" smtClean="0"/>
            <a:t> project</a:t>
          </a:r>
          <a:endParaRPr lang="en-US" dirty="0"/>
        </a:p>
      </dgm:t>
    </dgm:pt>
    <dgm:pt modelId="{98AACC2C-EFE6-4DCF-A77E-BE4AF9710E79}" type="parTrans" cxnId="{ADBA9944-6B5B-404E-B617-F1F22A00F4C2}">
      <dgm:prSet/>
      <dgm:spPr/>
      <dgm:t>
        <a:bodyPr/>
        <a:lstStyle/>
        <a:p>
          <a:endParaRPr lang="en-US"/>
        </a:p>
      </dgm:t>
    </dgm:pt>
    <dgm:pt modelId="{6CB7A981-8706-4754-AB65-ABA572FB5269}" type="sibTrans" cxnId="{ADBA9944-6B5B-404E-B617-F1F22A00F4C2}">
      <dgm:prSet/>
      <dgm:spPr/>
      <dgm:t>
        <a:bodyPr/>
        <a:lstStyle/>
        <a:p>
          <a:endParaRPr lang="en-US"/>
        </a:p>
      </dgm:t>
    </dgm:pt>
    <dgm:pt modelId="{C2B0EBF2-7280-41F6-991A-25C40F9D9228}">
      <dgm:prSet/>
      <dgm:spPr/>
      <dgm:t>
        <a:bodyPr/>
        <a:lstStyle/>
        <a:p>
          <a:r>
            <a:rPr lang="en-US" dirty="0" smtClean="0"/>
            <a:t>Engaging in the part of WAII’s  activities </a:t>
          </a:r>
          <a:endParaRPr lang="en-US" dirty="0"/>
        </a:p>
      </dgm:t>
    </dgm:pt>
    <dgm:pt modelId="{2D1452FF-0B21-40D6-98E1-B063D611EFB7}" type="parTrans" cxnId="{2B71BE3D-1648-4AC4-B835-F52A7F17E0E7}">
      <dgm:prSet/>
      <dgm:spPr/>
      <dgm:t>
        <a:bodyPr/>
        <a:lstStyle/>
        <a:p>
          <a:endParaRPr lang="en-US"/>
        </a:p>
      </dgm:t>
    </dgm:pt>
    <dgm:pt modelId="{8EA7E73B-0E78-46CC-99CA-8DBDD7A1C968}" type="sibTrans" cxnId="{2B71BE3D-1648-4AC4-B835-F52A7F17E0E7}">
      <dgm:prSet/>
      <dgm:spPr/>
      <dgm:t>
        <a:bodyPr/>
        <a:lstStyle/>
        <a:p>
          <a:endParaRPr lang="en-US"/>
        </a:p>
      </dgm:t>
    </dgm:pt>
    <dgm:pt modelId="{3DE3AE23-7C96-4726-A764-759DCB92C560}">
      <dgm:prSet/>
      <dgm:spPr/>
      <dgm:t>
        <a:bodyPr/>
        <a:lstStyle/>
        <a:p>
          <a:r>
            <a:rPr lang="en-US" dirty="0" smtClean="0"/>
            <a:t>Advocacy Plan </a:t>
          </a:r>
          <a:endParaRPr lang="en-US" dirty="0"/>
        </a:p>
      </dgm:t>
    </dgm:pt>
    <dgm:pt modelId="{382ABC0D-625F-4C68-BFB7-27D90DD73B85}" type="parTrans" cxnId="{31503567-CDD7-41B0-82B7-E3999538B989}">
      <dgm:prSet/>
      <dgm:spPr/>
      <dgm:t>
        <a:bodyPr/>
        <a:lstStyle/>
        <a:p>
          <a:endParaRPr lang="en-US"/>
        </a:p>
      </dgm:t>
    </dgm:pt>
    <dgm:pt modelId="{1E43A8E9-2898-42F9-9075-F22CCFC8AECC}" type="sibTrans" cxnId="{31503567-CDD7-41B0-82B7-E3999538B989}">
      <dgm:prSet/>
      <dgm:spPr/>
      <dgm:t>
        <a:bodyPr/>
        <a:lstStyle/>
        <a:p>
          <a:endParaRPr lang="en-US"/>
        </a:p>
      </dgm:t>
    </dgm:pt>
    <dgm:pt modelId="{C4C78975-1474-4815-8045-4154AD0C8937}">
      <dgm:prSet/>
      <dgm:spPr/>
      <dgm:t>
        <a:bodyPr/>
        <a:lstStyle/>
        <a:p>
          <a:r>
            <a:rPr lang="en-US" b="0" i="0" dirty="0" smtClean="0"/>
            <a:t>providing a place,</a:t>
          </a:r>
          <a:endParaRPr lang="en-US" dirty="0"/>
        </a:p>
      </dgm:t>
    </dgm:pt>
    <dgm:pt modelId="{2342D12C-8BBD-4B7B-84B3-9BF04FAD5814}" type="parTrans" cxnId="{222D8E94-8366-461D-8744-29A23D9503D1}">
      <dgm:prSet/>
      <dgm:spPr/>
      <dgm:t>
        <a:bodyPr/>
        <a:lstStyle/>
        <a:p>
          <a:endParaRPr lang="en-US"/>
        </a:p>
      </dgm:t>
    </dgm:pt>
    <dgm:pt modelId="{C08E08D4-E80E-4A38-95BC-541B748B0E31}" type="sibTrans" cxnId="{222D8E94-8366-461D-8744-29A23D9503D1}">
      <dgm:prSet/>
      <dgm:spPr/>
      <dgm:t>
        <a:bodyPr/>
        <a:lstStyle/>
        <a:p>
          <a:endParaRPr lang="en-US"/>
        </a:p>
      </dgm:t>
    </dgm:pt>
    <dgm:pt modelId="{5083EE9D-5409-43F8-8568-DFE8EAC6C2EA}">
      <dgm:prSet/>
      <dgm:spPr/>
      <dgm:t>
        <a:bodyPr/>
        <a:lstStyle/>
        <a:p>
          <a:r>
            <a:rPr lang="en-US" b="0" i="0" dirty="0" smtClean="0"/>
            <a:t>recruiting beneficiaries,</a:t>
          </a:r>
          <a:endParaRPr lang="en-US" b="0" i="0" dirty="0"/>
        </a:p>
      </dgm:t>
    </dgm:pt>
    <dgm:pt modelId="{4F5D79EB-DC1B-4D41-9B75-7FA35749F7CE}" type="parTrans" cxnId="{226B4386-5BCB-406E-A7CD-3168D07D1EE5}">
      <dgm:prSet/>
      <dgm:spPr/>
      <dgm:t>
        <a:bodyPr/>
        <a:lstStyle/>
        <a:p>
          <a:endParaRPr lang="en-US"/>
        </a:p>
      </dgm:t>
    </dgm:pt>
    <dgm:pt modelId="{FB0B8DA2-08C4-42C5-AC2D-696D4856A865}" type="sibTrans" cxnId="{226B4386-5BCB-406E-A7CD-3168D07D1EE5}">
      <dgm:prSet/>
      <dgm:spPr/>
      <dgm:t>
        <a:bodyPr/>
        <a:lstStyle/>
        <a:p>
          <a:endParaRPr lang="en-US"/>
        </a:p>
      </dgm:t>
    </dgm:pt>
    <dgm:pt modelId="{A2F00DBE-B0F5-48EB-B528-BCEC3D393CC5}">
      <dgm:prSet/>
      <dgm:spPr/>
      <dgm:t>
        <a:bodyPr/>
        <a:lstStyle/>
        <a:p>
          <a:r>
            <a:rPr lang="en-US" b="0" i="0" dirty="0" smtClean="0"/>
            <a:t>attending each session and progressively take part to the execution of the awareness sessions under the coaching of </a:t>
          </a:r>
          <a:r>
            <a:rPr lang="en-US" b="0" i="0" dirty="0" err="1" smtClean="0"/>
            <a:t>Waii</a:t>
          </a:r>
          <a:r>
            <a:rPr lang="en-US" b="0" i="0" dirty="0" smtClean="0"/>
            <a:t> team</a:t>
          </a:r>
          <a:endParaRPr lang="en-US" b="0" i="0" dirty="0"/>
        </a:p>
      </dgm:t>
    </dgm:pt>
    <dgm:pt modelId="{62B3E1CA-AB72-4880-9B05-35C45893FDCE}" type="parTrans" cxnId="{4A8E67E9-770A-4D84-938A-8585D5566D78}">
      <dgm:prSet/>
      <dgm:spPr/>
      <dgm:t>
        <a:bodyPr/>
        <a:lstStyle/>
        <a:p>
          <a:endParaRPr lang="en-US"/>
        </a:p>
      </dgm:t>
    </dgm:pt>
    <dgm:pt modelId="{984B3658-3DF0-407E-961B-CDAF89840598}" type="sibTrans" cxnId="{4A8E67E9-770A-4D84-938A-8585D5566D78}">
      <dgm:prSet/>
      <dgm:spPr/>
      <dgm:t>
        <a:bodyPr/>
        <a:lstStyle/>
        <a:p>
          <a:endParaRPr lang="en-US"/>
        </a:p>
      </dgm:t>
    </dgm:pt>
    <dgm:pt modelId="{B88F9B70-0AA3-4622-8919-686C3FB0C084}">
      <dgm:prSet/>
      <dgm:spPr/>
      <dgm:t>
        <a:bodyPr/>
        <a:lstStyle/>
        <a:p>
          <a:endParaRPr lang="en-US"/>
        </a:p>
      </dgm:t>
    </dgm:pt>
    <dgm:pt modelId="{6F3DE9E4-7BEA-46A2-80A6-1CD537B0B04A}" type="parTrans" cxnId="{926C0765-716D-4F34-9515-AA97CD6EE52A}">
      <dgm:prSet/>
      <dgm:spPr/>
      <dgm:t>
        <a:bodyPr/>
        <a:lstStyle/>
        <a:p>
          <a:endParaRPr lang="en-US"/>
        </a:p>
      </dgm:t>
    </dgm:pt>
    <dgm:pt modelId="{02D1CABE-9E20-4FEA-ABE3-C83A2B1A88C6}" type="sibTrans" cxnId="{926C0765-716D-4F34-9515-AA97CD6EE52A}">
      <dgm:prSet/>
      <dgm:spPr/>
      <dgm:t>
        <a:bodyPr/>
        <a:lstStyle/>
        <a:p>
          <a:endParaRPr lang="en-US"/>
        </a:p>
      </dgm:t>
    </dgm:pt>
    <dgm:pt modelId="{A56F93E2-9A93-48B9-B59D-D77096CFE925}">
      <dgm:prSet/>
      <dgm:spPr/>
      <dgm:t>
        <a:bodyPr/>
        <a:lstStyle/>
        <a:p>
          <a:r>
            <a:rPr lang="en-US" b="0" i="0" dirty="0" smtClean="0"/>
            <a:t>Engaging in the advocacy component of the project (action-based training program and action plan execution)</a:t>
          </a:r>
          <a:endParaRPr lang="en-US" b="0" i="0" dirty="0"/>
        </a:p>
      </dgm:t>
    </dgm:pt>
    <dgm:pt modelId="{BEE997C9-CAF9-4231-9542-3327D384357D}" type="parTrans" cxnId="{7E7B94A4-EFB5-42F7-B69C-338CBA016EBC}">
      <dgm:prSet/>
      <dgm:spPr/>
      <dgm:t>
        <a:bodyPr/>
        <a:lstStyle/>
        <a:p>
          <a:endParaRPr lang="en-US"/>
        </a:p>
      </dgm:t>
    </dgm:pt>
    <dgm:pt modelId="{17221E9B-F8C2-4F54-B770-F1306891572A}" type="sibTrans" cxnId="{7E7B94A4-EFB5-42F7-B69C-338CBA016EBC}">
      <dgm:prSet/>
      <dgm:spPr/>
      <dgm:t>
        <a:bodyPr/>
        <a:lstStyle/>
        <a:p>
          <a:endParaRPr lang="en-US"/>
        </a:p>
      </dgm:t>
    </dgm:pt>
    <dgm:pt modelId="{276801C7-5FFB-4E6F-B466-0547D84C643E}">
      <dgm:prSet/>
      <dgm:spPr/>
      <dgm:t>
        <a:bodyPr/>
        <a:lstStyle/>
        <a:p>
          <a:endParaRPr lang="en-US"/>
        </a:p>
      </dgm:t>
    </dgm:pt>
    <dgm:pt modelId="{A03D58EF-D52A-4E39-ACA2-6C955AC43E40}" type="parTrans" cxnId="{BF5011BA-F8C7-4C55-BC02-1C5E36E9AC2C}">
      <dgm:prSet/>
      <dgm:spPr/>
      <dgm:t>
        <a:bodyPr/>
        <a:lstStyle/>
        <a:p>
          <a:endParaRPr lang="en-US"/>
        </a:p>
      </dgm:t>
    </dgm:pt>
    <dgm:pt modelId="{F51FF4CD-E777-458A-A2E3-2621BA5D0DC1}" type="sibTrans" cxnId="{BF5011BA-F8C7-4C55-BC02-1C5E36E9AC2C}">
      <dgm:prSet/>
      <dgm:spPr/>
      <dgm:t>
        <a:bodyPr/>
        <a:lstStyle/>
        <a:p>
          <a:endParaRPr lang="en-US"/>
        </a:p>
      </dgm:t>
    </dgm:pt>
    <dgm:pt modelId="{5F2CEEEE-265A-477A-9363-7D866304994B}">
      <dgm:prSet/>
      <dgm:spPr/>
      <dgm:t>
        <a:bodyPr/>
        <a:lstStyle/>
        <a:p>
          <a:r>
            <a:rPr lang="en-US" b="0" i="0" dirty="0" smtClean="0"/>
            <a:t>6650 youth</a:t>
          </a:r>
          <a:endParaRPr lang="en-US" b="0" i="0" dirty="0"/>
        </a:p>
      </dgm:t>
    </dgm:pt>
    <dgm:pt modelId="{6F14F625-DB98-49E5-84C6-DBDF1FDCBD11}" type="parTrans" cxnId="{8E8BE3DB-B233-4CB3-835C-A6D0DCC35BE1}">
      <dgm:prSet/>
      <dgm:spPr/>
      <dgm:t>
        <a:bodyPr/>
        <a:lstStyle/>
        <a:p>
          <a:endParaRPr lang="en-US"/>
        </a:p>
      </dgm:t>
    </dgm:pt>
    <dgm:pt modelId="{C0B74F43-D284-4CE3-A508-97E46B9D7ED7}" type="sibTrans" cxnId="{8E8BE3DB-B233-4CB3-835C-A6D0DCC35BE1}">
      <dgm:prSet/>
      <dgm:spPr/>
      <dgm:t>
        <a:bodyPr/>
        <a:lstStyle/>
        <a:p>
          <a:endParaRPr lang="en-US"/>
        </a:p>
      </dgm:t>
    </dgm:pt>
    <dgm:pt modelId="{E89A63A0-D1A8-4FEC-A535-EEBCBA4A9898}">
      <dgm:prSet/>
      <dgm:spPr/>
      <dgm:t>
        <a:bodyPr/>
        <a:lstStyle/>
        <a:p>
          <a:r>
            <a:rPr lang="en-US" b="0" i="0" dirty="0" smtClean="0"/>
            <a:t>750 Parents</a:t>
          </a:r>
          <a:endParaRPr lang="en-US" b="0" i="0" dirty="0"/>
        </a:p>
      </dgm:t>
    </dgm:pt>
    <dgm:pt modelId="{69902119-620E-4B5B-B3A0-F9D9533BE98B}" type="parTrans" cxnId="{A0EAC868-8F48-489B-959C-1BFBD414CE33}">
      <dgm:prSet/>
      <dgm:spPr/>
      <dgm:t>
        <a:bodyPr/>
        <a:lstStyle/>
        <a:p>
          <a:endParaRPr lang="en-US"/>
        </a:p>
      </dgm:t>
    </dgm:pt>
    <dgm:pt modelId="{A8FC3641-9E69-46B7-B430-339A8F6B0AFA}" type="sibTrans" cxnId="{A0EAC868-8F48-489B-959C-1BFBD414CE33}">
      <dgm:prSet/>
      <dgm:spPr/>
      <dgm:t>
        <a:bodyPr/>
        <a:lstStyle/>
        <a:p>
          <a:endParaRPr lang="en-US"/>
        </a:p>
      </dgm:t>
    </dgm:pt>
    <dgm:pt modelId="{CD4B151D-552B-4BE1-95F7-A0DD1D4DEF5D}">
      <dgm:prSet/>
      <dgm:spPr/>
      <dgm:t>
        <a:bodyPr/>
        <a:lstStyle/>
        <a:p>
          <a:r>
            <a:rPr lang="en-US" b="0" i="0" dirty="0" smtClean="0"/>
            <a:t>400 children </a:t>
          </a:r>
          <a:endParaRPr lang="en-US" b="0" i="0" dirty="0"/>
        </a:p>
      </dgm:t>
    </dgm:pt>
    <dgm:pt modelId="{BE01B995-E0F6-48B0-A3DB-E16F69A9B480}" type="parTrans" cxnId="{87B99E43-F28C-4B1A-99AC-A383DA8BE851}">
      <dgm:prSet/>
      <dgm:spPr/>
      <dgm:t>
        <a:bodyPr/>
        <a:lstStyle/>
        <a:p>
          <a:endParaRPr lang="en-US"/>
        </a:p>
      </dgm:t>
    </dgm:pt>
    <dgm:pt modelId="{6A2C058A-A495-4FEE-B757-A9677E7FA6EB}" type="sibTrans" cxnId="{87B99E43-F28C-4B1A-99AC-A383DA8BE851}">
      <dgm:prSet/>
      <dgm:spPr/>
      <dgm:t>
        <a:bodyPr/>
        <a:lstStyle/>
        <a:p>
          <a:endParaRPr lang="en-US"/>
        </a:p>
      </dgm:t>
    </dgm:pt>
    <dgm:pt modelId="{B87576DA-9531-4626-893D-E4DE1477C90B}" type="pres">
      <dgm:prSet presAssocID="{EFEEBB9C-4A8A-449C-A995-A4A0DE408FD6}" presName="Name0" presStyleCnt="0">
        <dgm:presLayoutVars>
          <dgm:dir/>
          <dgm:animLvl val="lvl"/>
          <dgm:resizeHandles val="exact"/>
        </dgm:presLayoutVars>
      </dgm:prSet>
      <dgm:spPr/>
      <dgm:t>
        <a:bodyPr/>
        <a:lstStyle/>
        <a:p>
          <a:endParaRPr lang="en-US"/>
        </a:p>
      </dgm:t>
    </dgm:pt>
    <dgm:pt modelId="{73B51F3B-18B0-49BA-ADCA-E50BDB1B7F6C}" type="pres">
      <dgm:prSet presAssocID="{67EE9685-F1BF-4175-B8BC-51B5CF36C57A}" presName="composite" presStyleCnt="0"/>
      <dgm:spPr/>
    </dgm:pt>
    <dgm:pt modelId="{21A76582-F8D0-414B-9558-9FA38AF08024}" type="pres">
      <dgm:prSet presAssocID="{67EE9685-F1BF-4175-B8BC-51B5CF36C57A}" presName="parTx" presStyleLbl="alignNode1" presStyleIdx="0" presStyleCnt="5">
        <dgm:presLayoutVars>
          <dgm:chMax val="0"/>
          <dgm:chPref val="0"/>
          <dgm:bulletEnabled val="1"/>
        </dgm:presLayoutVars>
      </dgm:prSet>
      <dgm:spPr/>
      <dgm:t>
        <a:bodyPr/>
        <a:lstStyle/>
        <a:p>
          <a:endParaRPr lang="en-US"/>
        </a:p>
      </dgm:t>
    </dgm:pt>
    <dgm:pt modelId="{04D3C061-A8AF-4916-9B86-91DA9F5EB92E}" type="pres">
      <dgm:prSet presAssocID="{67EE9685-F1BF-4175-B8BC-51B5CF36C57A}" presName="desTx" presStyleLbl="alignAccFollowNode1" presStyleIdx="0" presStyleCnt="5">
        <dgm:presLayoutVars>
          <dgm:bulletEnabled val="1"/>
        </dgm:presLayoutVars>
      </dgm:prSet>
      <dgm:spPr/>
      <dgm:t>
        <a:bodyPr/>
        <a:lstStyle/>
        <a:p>
          <a:endParaRPr lang="en-US"/>
        </a:p>
      </dgm:t>
    </dgm:pt>
    <dgm:pt modelId="{0186CB44-73C4-40BB-94B5-358D1FA18ADD}" type="pres">
      <dgm:prSet presAssocID="{BFD3E307-5A9B-4586-8F12-212DFB581CCE}" presName="space" presStyleCnt="0"/>
      <dgm:spPr/>
    </dgm:pt>
    <dgm:pt modelId="{EB89BA99-4965-46CD-97A2-11C2C1E61DA0}" type="pres">
      <dgm:prSet presAssocID="{3C1BD18D-BA0F-4B28-BAAC-F7D067FFDF1E}" presName="composite" presStyleCnt="0"/>
      <dgm:spPr/>
    </dgm:pt>
    <dgm:pt modelId="{FF72066E-5692-4878-B8B3-53D76BC84B50}" type="pres">
      <dgm:prSet presAssocID="{3C1BD18D-BA0F-4B28-BAAC-F7D067FFDF1E}" presName="parTx" presStyleLbl="alignNode1" presStyleIdx="1" presStyleCnt="5">
        <dgm:presLayoutVars>
          <dgm:chMax val="0"/>
          <dgm:chPref val="0"/>
          <dgm:bulletEnabled val="1"/>
        </dgm:presLayoutVars>
      </dgm:prSet>
      <dgm:spPr/>
      <dgm:t>
        <a:bodyPr/>
        <a:lstStyle/>
        <a:p>
          <a:endParaRPr lang="en-US"/>
        </a:p>
      </dgm:t>
    </dgm:pt>
    <dgm:pt modelId="{A6654EDB-A30C-4F56-A849-165CF2521790}" type="pres">
      <dgm:prSet presAssocID="{3C1BD18D-BA0F-4B28-BAAC-F7D067FFDF1E}" presName="desTx" presStyleLbl="alignAccFollowNode1" presStyleIdx="1" presStyleCnt="5">
        <dgm:presLayoutVars>
          <dgm:bulletEnabled val="1"/>
        </dgm:presLayoutVars>
      </dgm:prSet>
      <dgm:spPr/>
      <dgm:t>
        <a:bodyPr/>
        <a:lstStyle/>
        <a:p>
          <a:endParaRPr lang="en-US"/>
        </a:p>
      </dgm:t>
    </dgm:pt>
    <dgm:pt modelId="{4AAD9C00-796D-4153-B0A6-D1ED7F864A9C}" type="pres">
      <dgm:prSet presAssocID="{F2993460-8BC2-4B00-A1F3-B4C09D9B76C2}" presName="space" presStyleCnt="0"/>
      <dgm:spPr/>
    </dgm:pt>
    <dgm:pt modelId="{563B2F3B-570F-4405-81D6-43E75C0FCC30}" type="pres">
      <dgm:prSet presAssocID="{C2B0EBF2-7280-41F6-991A-25C40F9D9228}" presName="composite" presStyleCnt="0"/>
      <dgm:spPr/>
    </dgm:pt>
    <dgm:pt modelId="{066B5FA4-77EF-4066-8FCE-33D96B6D70FC}" type="pres">
      <dgm:prSet presAssocID="{C2B0EBF2-7280-41F6-991A-25C40F9D9228}" presName="parTx" presStyleLbl="alignNode1" presStyleIdx="2" presStyleCnt="5">
        <dgm:presLayoutVars>
          <dgm:chMax val="0"/>
          <dgm:chPref val="0"/>
          <dgm:bulletEnabled val="1"/>
        </dgm:presLayoutVars>
      </dgm:prSet>
      <dgm:spPr/>
      <dgm:t>
        <a:bodyPr/>
        <a:lstStyle/>
        <a:p>
          <a:endParaRPr lang="en-US"/>
        </a:p>
      </dgm:t>
    </dgm:pt>
    <dgm:pt modelId="{E986E9E0-EF54-4BB7-8048-B00DBDDAC57F}" type="pres">
      <dgm:prSet presAssocID="{C2B0EBF2-7280-41F6-991A-25C40F9D9228}" presName="desTx" presStyleLbl="alignAccFollowNode1" presStyleIdx="2" presStyleCnt="5">
        <dgm:presLayoutVars>
          <dgm:bulletEnabled val="1"/>
        </dgm:presLayoutVars>
      </dgm:prSet>
      <dgm:spPr/>
      <dgm:t>
        <a:bodyPr/>
        <a:lstStyle/>
        <a:p>
          <a:endParaRPr lang="en-US"/>
        </a:p>
      </dgm:t>
    </dgm:pt>
    <dgm:pt modelId="{7DE0C38A-4A21-4982-8BA8-486EBCE81D7A}" type="pres">
      <dgm:prSet presAssocID="{8EA7E73B-0E78-46CC-99CA-8DBDD7A1C968}" presName="space" presStyleCnt="0"/>
      <dgm:spPr/>
    </dgm:pt>
    <dgm:pt modelId="{EDD5C124-7767-4C7F-B290-5F35B16DF13D}" type="pres">
      <dgm:prSet presAssocID="{3DE3AE23-7C96-4726-A764-759DCB92C560}" presName="composite" presStyleCnt="0"/>
      <dgm:spPr/>
    </dgm:pt>
    <dgm:pt modelId="{968F913C-FD2E-4CA0-A7F6-96F8EB893E25}" type="pres">
      <dgm:prSet presAssocID="{3DE3AE23-7C96-4726-A764-759DCB92C560}" presName="parTx" presStyleLbl="alignNode1" presStyleIdx="3" presStyleCnt="5">
        <dgm:presLayoutVars>
          <dgm:chMax val="0"/>
          <dgm:chPref val="0"/>
          <dgm:bulletEnabled val="1"/>
        </dgm:presLayoutVars>
      </dgm:prSet>
      <dgm:spPr/>
      <dgm:t>
        <a:bodyPr/>
        <a:lstStyle/>
        <a:p>
          <a:endParaRPr lang="en-US"/>
        </a:p>
      </dgm:t>
    </dgm:pt>
    <dgm:pt modelId="{FF328FEC-72D0-4E9D-9CEF-C7666D30816A}" type="pres">
      <dgm:prSet presAssocID="{3DE3AE23-7C96-4726-A764-759DCB92C560}" presName="desTx" presStyleLbl="alignAccFollowNode1" presStyleIdx="3" presStyleCnt="5">
        <dgm:presLayoutVars>
          <dgm:bulletEnabled val="1"/>
        </dgm:presLayoutVars>
      </dgm:prSet>
      <dgm:spPr/>
      <dgm:t>
        <a:bodyPr/>
        <a:lstStyle/>
        <a:p>
          <a:endParaRPr lang="en-US"/>
        </a:p>
      </dgm:t>
    </dgm:pt>
    <dgm:pt modelId="{1AF6748A-EC82-4E59-826A-A35EFFAF0400}" type="pres">
      <dgm:prSet presAssocID="{1E43A8E9-2898-42F9-9075-F22CCFC8AECC}" presName="space" presStyleCnt="0"/>
      <dgm:spPr/>
    </dgm:pt>
    <dgm:pt modelId="{85A75DF6-7E77-43CD-A8AD-DFD5F469F9D2}" type="pres">
      <dgm:prSet presAssocID="{C3606B70-7412-414A-97CF-7BBEBB253F7E}" presName="composite" presStyleCnt="0"/>
      <dgm:spPr/>
    </dgm:pt>
    <dgm:pt modelId="{D3577BC6-2DD6-4CEA-AF22-F1F4F65FD374}" type="pres">
      <dgm:prSet presAssocID="{C3606B70-7412-414A-97CF-7BBEBB253F7E}" presName="parTx" presStyleLbl="alignNode1" presStyleIdx="4" presStyleCnt="5">
        <dgm:presLayoutVars>
          <dgm:chMax val="0"/>
          <dgm:chPref val="0"/>
          <dgm:bulletEnabled val="1"/>
        </dgm:presLayoutVars>
      </dgm:prSet>
      <dgm:spPr/>
      <dgm:t>
        <a:bodyPr/>
        <a:lstStyle/>
        <a:p>
          <a:endParaRPr lang="en-US"/>
        </a:p>
      </dgm:t>
    </dgm:pt>
    <dgm:pt modelId="{3E8F97AB-4C51-4C50-97AB-7A2327D739FF}" type="pres">
      <dgm:prSet presAssocID="{C3606B70-7412-414A-97CF-7BBEBB253F7E}" presName="desTx" presStyleLbl="alignAccFollowNode1" presStyleIdx="4" presStyleCnt="5">
        <dgm:presLayoutVars>
          <dgm:bulletEnabled val="1"/>
        </dgm:presLayoutVars>
      </dgm:prSet>
      <dgm:spPr/>
      <dgm:t>
        <a:bodyPr/>
        <a:lstStyle/>
        <a:p>
          <a:endParaRPr lang="en-US"/>
        </a:p>
      </dgm:t>
    </dgm:pt>
  </dgm:ptLst>
  <dgm:cxnLst>
    <dgm:cxn modelId="{DA71DEBF-D388-4A8F-B3A4-1D4971BA5713}" srcId="{67EE9685-F1BF-4175-B8BC-51B5CF36C57A}" destId="{BDDB677B-E6AC-4DB4-9183-545780C56F7F}" srcOrd="0" destOrd="0" parTransId="{54A37BD0-55B0-41BD-8477-BBAC3F84C0F0}" sibTransId="{F2BEB809-E03C-4464-BB49-F75C7E51A979}"/>
    <dgm:cxn modelId="{BB07A311-F1B4-405C-BA28-0061D5C282D2}" type="presOf" srcId="{C2B0EBF2-7280-41F6-991A-25C40F9D9228}" destId="{066B5FA4-77EF-4066-8FCE-33D96B6D70FC}" srcOrd="0" destOrd="0" presId="urn:microsoft.com/office/officeart/2005/8/layout/hList1"/>
    <dgm:cxn modelId="{7E7B94A4-EFB5-42F7-B69C-338CBA016EBC}" srcId="{3DE3AE23-7C96-4726-A764-759DCB92C560}" destId="{A56F93E2-9A93-48B9-B59D-D77096CFE925}" srcOrd="1" destOrd="0" parTransId="{BEE997C9-CAF9-4231-9542-3327D384357D}" sibTransId="{17221E9B-F8C2-4F54-B770-F1306891572A}"/>
    <dgm:cxn modelId="{4A8E67E9-770A-4D84-938A-8585D5566D78}" srcId="{C2B0EBF2-7280-41F6-991A-25C40F9D9228}" destId="{A2F00DBE-B0F5-48EB-B528-BCEC3D393CC5}" srcOrd="2" destOrd="0" parTransId="{62B3E1CA-AB72-4880-9B05-35C45893FDCE}" sibTransId="{984B3658-3DF0-407E-961B-CDAF89840598}"/>
    <dgm:cxn modelId="{9A7133BD-8537-479B-B3CF-B7A0E6B97535}" type="presOf" srcId="{A2F00DBE-B0F5-48EB-B528-BCEC3D393CC5}" destId="{E986E9E0-EF54-4BB7-8048-B00DBDDAC57F}" srcOrd="0" destOrd="2" presId="urn:microsoft.com/office/officeart/2005/8/layout/hList1"/>
    <dgm:cxn modelId="{CAFB8F89-9394-4A28-A6F6-374E5B5F97C2}" srcId="{EFEEBB9C-4A8A-449C-A995-A4A0DE408FD6}" destId="{3C1BD18D-BA0F-4B28-BAAC-F7D067FFDF1E}" srcOrd="1" destOrd="0" parTransId="{D21BDA48-1D4D-4287-9F41-9697858FFFD2}" sibTransId="{F2993460-8BC2-4B00-A1F3-B4C09D9B76C2}"/>
    <dgm:cxn modelId="{A0EAC868-8F48-489B-959C-1BFBD414CE33}" srcId="{C2B0EBF2-7280-41F6-991A-25C40F9D9228}" destId="{E89A63A0-D1A8-4FEC-A535-EEBCBA4A9898}" srcOrd="4" destOrd="0" parTransId="{69902119-620E-4B5B-B3A0-F9D9533BE98B}" sibTransId="{A8FC3641-9E69-46B7-B430-339A8F6B0AFA}"/>
    <dgm:cxn modelId="{1638836E-5176-4604-849C-A0610C5BC445}" type="presOf" srcId="{67EE9685-F1BF-4175-B8BC-51B5CF36C57A}" destId="{21A76582-F8D0-414B-9558-9FA38AF08024}" srcOrd="0" destOrd="0" presId="urn:microsoft.com/office/officeart/2005/8/layout/hList1"/>
    <dgm:cxn modelId="{625433C3-74C7-4F72-A760-DF6515BB3255}" type="presOf" srcId="{BDDB677B-E6AC-4DB4-9183-545780C56F7F}" destId="{04D3C061-A8AF-4916-9B86-91DA9F5EB92E}" srcOrd="0" destOrd="0" presId="urn:microsoft.com/office/officeart/2005/8/layout/hList1"/>
    <dgm:cxn modelId="{1A8F766B-81A1-4295-9C34-F4E234731E13}" type="presOf" srcId="{5F2CEEEE-265A-477A-9363-7D866304994B}" destId="{E986E9E0-EF54-4BB7-8048-B00DBDDAC57F}" srcOrd="0" destOrd="3" presId="urn:microsoft.com/office/officeart/2005/8/layout/hList1"/>
    <dgm:cxn modelId="{C8B52349-AA83-4986-8F4B-C343E3C84DE9}" type="presOf" srcId="{E89A63A0-D1A8-4FEC-A535-EEBCBA4A9898}" destId="{E986E9E0-EF54-4BB7-8048-B00DBDDAC57F}" srcOrd="0" destOrd="4" presId="urn:microsoft.com/office/officeart/2005/8/layout/hList1"/>
    <dgm:cxn modelId="{B531FF8B-CBE6-4B84-B70A-EC90FECC96D8}" type="presOf" srcId="{5083EE9D-5409-43F8-8568-DFE8EAC6C2EA}" destId="{E986E9E0-EF54-4BB7-8048-B00DBDDAC57F}" srcOrd="0" destOrd="1" presId="urn:microsoft.com/office/officeart/2005/8/layout/hList1"/>
    <dgm:cxn modelId="{BF5011BA-F8C7-4C55-BC02-1C5E36E9AC2C}" srcId="{3DE3AE23-7C96-4726-A764-759DCB92C560}" destId="{276801C7-5FFB-4E6F-B466-0547D84C643E}" srcOrd="2" destOrd="0" parTransId="{A03D58EF-D52A-4E39-ACA2-6C955AC43E40}" sibTransId="{F51FF4CD-E777-458A-A2E3-2621BA5D0DC1}"/>
    <dgm:cxn modelId="{618EDC84-E641-4507-B191-0E4D1F143590}" type="presOf" srcId="{DA9EBEB6-2BFE-4B45-8482-A74B60B328E4}" destId="{A6654EDB-A30C-4F56-A849-165CF2521790}" srcOrd="0" destOrd="0" presId="urn:microsoft.com/office/officeart/2005/8/layout/hList1"/>
    <dgm:cxn modelId="{6F0BDE7C-85A6-400D-AF7E-D11F4ABE9D9E}" srcId="{EFEEBB9C-4A8A-449C-A995-A4A0DE408FD6}" destId="{C3606B70-7412-414A-97CF-7BBEBB253F7E}" srcOrd="4" destOrd="0" parTransId="{544A6B35-0E5E-4771-8D78-9FCF4CD5A654}" sibTransId="{499ED906-2597-4582-A136-070A67FDC214}"/>
    <dgm:cxn modelId="{F5564F7C-F9F5-4D29-9FC9-5235E75F805A}" type="presOf" srcId="{3DE3AE23-7C96-4726-A764-759DCB92C560}" destId="{968F913C-FD2E-4CA0-A7F6-96F8EB893E25}" srcOrd="0" destOrd="0" presId="urn:microsoft.com/office/officeart/2005/8/layout/hList1"/>
    <dgm:cxn modelId="{73D8D4CE-0AC0-41FF-B230-2E38896FFCD2}" type="presOf" srcId="{B88F9B70-0AA3-4622-8919-686C3FB0C084}" destId="{FF328FEC-72D0-4E9D-9CEF-C7666D30816A}" srcOrd="0" destOrd="0" presId="urn:microsoft.com/office/officeart/2005/8/layout/hList1"/>
    <dgm:cxn modelId="{0D590DDE-EAB4-4CB5-8CE4-FFBBC16E92B6}" type="presOf" srcId="{3C1BD18D-BA0F-4B28-BAAC-F7D067FFDF1E}" destId="{FF72066E-5692-4878-B8B3-53D76BC84B50}" srcOrd="0" destOrd="0" presId="urn:microsoft.com/office/officeart/2005/8/layout/hList1"/>
    <dgm:cxn modelId="{2620B01D-7C8D-4D23-A4DD-5BD5C3AC0845}" type="presOf" srcId="{C3606B70-7412-414A-97CF-7BBEBB253F7E}" destId="{D3577BC6-2DD6-4CEA-AF22-F1F4F65FD374}" srcOrd="0" destOrd="0" presId="urn:microsoft.com/office/officeart/2005/8/layout/hList1"/>
    <dgm:cxn modelId="{8E8BE3DB-B233-4CB3-835C-A6D0DCC35BE1}" srcId="{C2B0EBF2-7280-41F6-991A-25C40F9D9228}" destId="{5F2CEEEE-265A-477A-9363-7D866304994B}" srcOrd="3" destOrd="0" parTransId="{6F14F625-DB98-49E5-84C6-DBDF1FDCBD11}" sibTransId="{C0B74F43-D284-4CE3-A508-97E46B9D7ED7}"/>
    <dgm:cxn modelId="{B7927161-655A-400C-A9F8-6BC8CC0650D0}" type="presOf" srcId="{EFEEBB9C-4A8A-449C-A995-A4A0DE408FD6}" destId="{B87576DA-9531-4626-893D-E4DE1477C90B}" srcOrd="0" destOrd="0" presId="urn:microsoft.com/office/officeart/2005/8/layout/hList1"/>
    <dgm:cxn modelId="{926C0765-716D-4F34-9515-AA97CD6EE52A}" srcId="{3DE3AE23-7C96-4726-A764-759DCB92C560}" destId="{B88F9B70-0AA3-4622-8919-686C3FB0C084}" srcOrd="0" destOrd="0" parTransId="{6F3DE9E4-7BEA-46A2-80A6-1CD537B0B04A}" sibTransId="{02D1CABE-9E20-4FEA-ABE3-C83A2B1A88C6}"/>
    <dgm:cxn modelId="{24428844-5451-4754-8D82-6CEC12B12169}" srcId="{EFEEBB9C-4A8A-449C-A995-A4A0DE408FD6}" destId="{67EE9685-F1BF-4175-B8BC-51B5CF36C57A}" srcOrd="0" destOrd="0" parTransId="{3EE25978-07DA-497D-AA7C-59ABF03720AF}" sibTransId="{BFD3E307-5A9B-4586-8F12-212DFB581CCE}"/>
    <dgm:cxn modelId="{206C2A1F-4EE1-4450-972D-7CFD3F0F4C90}" type="presOf" srcId="{FAA68ABC-C233-4B8E-B034-50BC32AC6490}" destId="{3E8F97AB-4C51-4C50-97AB-7A2327D739FF}" srcOrd="0" destOrd="0" presId="urn:microsoft.com/office/officeart/2005/8/layout/hList1"/>
    <dgm:cxn modelId="{147CEC0B-FD9E-40C7-99F4-3C6CDE8ED62E}" type="presOf" srcId="{A56F93E2-9A93-48B9-B59D-D77096CFE925}" destId="{FF328FEC-72D0-4E9D-9CEF-C7666D30816A}" srcOrd="0" destOrd="1" presId="urn:microsoft.com/office/officeart/2005/8/layout/hList1"/>
    <dgm:cxn modelId="{1D46E5EC-C269-4FFA-A7B8-6E543C2D70A6}" srcId="{3C1BD18D-BA0F-4B28-BAAC-F7D067FFDF1E}" destId="{DA9EBEB6-2BFE-4B45-8482-A74B60B328E4}" srcOrd="0" destOrd="0" parTransId="{ED4FB2E7-CB71-451F-8807-5DF70A88FE3C}" sibTransId="{663CF747-8391-4559-B5ED-57557D1DA173}"/>
    <dgm:cxn modelId="{87B99E43-F28C-4B1A-99AC-A383DA8BE851}" srcId="{C2B0EBF2-7280-41F6-991A-25C40F9D9228}" destId="{CD4B151D-552B-4BE1-95F7-A0DD1D4DEF5D}" srcOrd="5" destOrd="0" parTransId="{BE01B995-E0F6-48B0-A3DB-E16F69A9B480}" sibTransId="{6A2C058A-A495-4FEE-B757-A9677E7FA6EB}"/>
    <dgm:cxn modelId="{823B3D4F-A9C0-4A31-BBFA-28EA6598CB0E}" type="presOf" srcId="{C4C78975-1474-4815-8045-4154AD0C8937}" destId="{E986E9E0-EF54-4BB7-8048-B00DBDDAC57F}" srcOrd="0" destOrd="0" presId="urn:microsoft.com/office/officeart/2005/8/layout/hList1"/>
    <dgm:cxn modelId="{226B4386-5BCB-406E-A7CD-3168D07D1EE5}" srcId="{C2B0EBF2-7280-41F6-991A-25C40F9D9228}" destId="{5083EE9D-5409-43F8-8568-DFE8EAC6C2EA}" srcOrd="1" destOrd="0" parTransId="{4F5D79EB-DC1B-4D41-9B75-7FA35749F7CE}" sibTransId="{FB0B8DA2-08C4-42C5-AC2D-696D4856A865}"/>
    <dgm:cxn modelId="{222D8E94-8366-461D-8744-29A23D9503D1}" srcId="{C2B0EBF2-7280-41F6-991A-25C40F9D9228}" destId="{C4C78975-1474-4815-8045-4154AD0C8937}" srcOrd="0" destOrd="0" parTransId="{2342D12C-8BBD-4B7B-84B3-9BF04FAD5814}" sibTransId="{C08E08D4-E80E-4A38-95BC-541B748B0E31}"/>
    <dgm:cxn modelId="{ADBA9944-6B5B-404E-B617-F1F22A00F4C2}" srcId="{C3606B70-7412-414A-97CF-7BBEBB253F7E}" destId="{FAA68ABC-C233-4B8E-B034-50BC32AC6490}" srcOrd="0" destOrd="0" parTransId="{98AACC2C-EFE6-4DCF-A77E-BE4AF9710E79}" sibTransId="{6CB7A981-8706-4754-AB65-ABA572FB5269}"/>
    <dgm:cxn modelId="{2B71BE3D-1648-4AC4-B835-F52A7F17E0E7}" srcId="{EFEEBB9C-4A8A-449C-A995-A4A0DE408FD6}" destId="{C2B0EBF2-7280-41F6-991A-25C40F9D9228}" srcOrd="2" destOrd="0" parTransId="{2D1452FF-0B21-40D6-98E1-B063D611EFB7}" sibTransId="{8EA7E73B-0E78-46CC-99CA-8DBDD7A1C968}"/>
    <dgm:cxn modelId="{55E3461F-1CCB-4611-98DF-E5C1D932A7C3}" type="presOf" srcId="{CD4B151D-552B-4BE1-95F7-A0DD1D4DEF5D}" destId="{E986E9E0-EF54-4BB7-8048-B00DBDDAC57F}" srcOrd="0" destOrd="5" presId="urn:microsoft.com/office/officeart/2005/8/layout/hList1"/>
    <dgm:cxn modelId="{0114B7AB-F39B-44C3-9777-B289A5152A61}" type="presOf" srcId="{276801C7-5FFB-4E6F-B466-0547D84C643E}" destId="{FF328FEC-72D0-4E9D-9CEF-C7666D30816A}" srcOrd="0" destOrd="2" presId="urn:microsoft.com/office/officeart/2005/8/layout/hList1"/>
    <dgm:cxn modelId="{31503567-CDD7-41B0-82B7-E3999538B989}" srcId="{EFEEBB9C-4A8A-449C-A995-A4A0DE408FD6}" destId="{3DE3AE23-7C96-4726-A764-759DCB92C560}" srcOrd="3" destOrd="0" parTransId="{382ABC0D-625F-4C68-BFB7-27D90DD73B85}" sibTransId="{1E43A8E9-2898-42F9-9075-F22CCFC8AECC}"/>
    <dgm:cxn modelId="{CA042B17-E479-4CED-9AC7-D63513086526}" type="presParOf" srcId="{B87576DA-9531-4626-893D-E4DE1477C90B}" destId="{73B51F3B-18B0-49BA-ADCA-E50BDB1B7F6C}" srcOrd="0" destOrd="0" presId="urn:microsoft.com/office/officeart/2005/8/layout/hList1"/>
    <dgm:cxn modelId="{F3350A91-6BDB-49E9-AB62-D12B20274860}" type="presParOf" srcId="{73B51F3B-18B0-49BA-ADCA-E50BDB1B7F6C}" destId="{21A76582-F8D0-414B-9558-9FA38AF08024}" srcOrd="0" destOrd="0" presId="urn:microsoft.com/office/officeart/2005/8/layout/hList1"/>
    <dgm:cxn modelId="{556195F1-E6AE-43CE-A319-2906B444E31F}" type="presParOf" srcId="{73B51F3B-18B0-49BA-ADCA-E50BDB1B7F6C}" destId="{04D3C061-A8AF-4916-9B86-91DA9F5EB92E}" srcOrd="1" destOrd="0" presId="urn:microsoft.com/office/officeart/2005/8/layout/hList1"/>
    <dgm:cxn modelId="{F7857528-2D35-4131-9770-22EBF8C4C801}" type="presParOf" srcId="{B87576DA-9531-4626-893D-E4DE1477C90B}" destId="{0186CB44-73C4-40BB-94B5-358D1FA18ADD}" srcOrd="1" destOrd="0" presId="urn:microsoft.com/office/officeart/2005/8/layout/hList1"/>
    <dgm:cxn modelId="{B458A3B3-8942-44C3-ABB3-1105A31212E9}" type="presParOf" srcId="{B87576DA-9531-4626-893D-E4DE1477C90B}" destId="{EB89BA99-4965-46CD-97A2-11C2C1E61DA0}" srcOrd="2" destOrd="0" presId="urn:microsoft.com/office/officeart/2005/8/layout/hList1"/>
    <dgm:cxn modelId="{09407572-9C47-491A-B9EB-695FB1753C8C}" type="presParOf" srcId="{EB89BA99-4965-46CD-97A2-11C2C1E61DA0}" destId="{FF72066E-5692-4878-B8B3-53D76BC84B50}" srcOrd="0" destOrd="0" presId="urn:microsoft.com/office/officeart/2005/8/layout/hList1"/>
    <dgm:cxn modelId="{D4524A76-0175-4902-91E0-2EF33F0D1AEF}" type="presParOf" srcId="{EB89BA99-4965-46CD-97A2-11C2C1E61DA0}" destId="{A6654EDB-A30C-4F56-A849-165CF2521790}" srcOrd="1" destOrd="0" presId="urn:microsoft.com/office/officeart/2005/8/layout/hList1"/>
    <dgm:cxn modelId="{3FC9C225-841A-4E5B-90D1-98B98047EFC6}" type="presParOf" srcId="{B87576DA-9531-4626-893D-E4DE1477C90B}" destId="{4AAD9C00-796D-4153-B0A6-D1ED7F864A9C}" srcOrd="3" destOrd="0" presId="urn:microsoft.com/office/officeart/2005/8/layout/hList1"/>
    <dgm:cxn modelId="{196FAB41-686F-43C6-BD94-4E21057D7995}" type="presParOf" srcId="{B87576DA-9531-4626-893D-E4DE1477C90B}" destId="{563B2F3B-570F-4405-81D6-43E75C0FCC30}" srcOrd="4" destOrd="0" presId="urn:microsoft.com/office/officeart/2005/8/layout/hList1"/>
    <dgm:cxn modelId="{C9BEB0F3-301B-4FD0-AC80-6C4B53AB63DA}" type="presParOf" srcId="{563B2F3B-570F-4405-81D6-43E75C0FCC30}" destId="{066B5FA4-77EF-4066-8FCE-33D96B6D70FC}" srcOrd="0" destOrd="0" presId="urn:microsoft.com/office/officeart/2005/8/layout/hList1"/>
    <dgm:cxn modelId="{7BC4D07E-D52C-4CBD-A18D-CB17026CC264}" type="presParOf" srcId="{563B2F3B-570F-4405-81D6-43E75C0FCC30}" destId="{E986E9E0-EF54-4BB7-8048-B00DBDDAC57F}" srcOrd="1" destOrd="0" presId="urn:microsoft.com/office/officeart/2005/8/layout/hList1"/>
    <dgm:cxn modelId="{76B82628-7361-4DB1-A90A-A01C48C5BE90}" type="presParOf" srcId="{B87576DA-9531-4626-893D-E4DE1477C90B}" destId="{7DE0C38A-4A21-4982-8BA8-486EBCE81D7A}" srcOrd="5" destOrd="0" presId="urn:microsoft.com/office/officeart/2005/8/layout/hList1"/>
    <dgm:cxn modelId="{1CEB7411-F458-4CF5-A69A-0E33E1DEFAC4}" type="presParOf" srcId="{B87576DA-9531-4626-893D-E4DE1477C90B}" destId="{EDD5C124-7767-4C7F-B290-5F35B16DF13D}" srcOrd="6" destOrd="0" presId="urn:microsoft.com/office/officeart/2005/8/layout/hList1"/>
    <dgm:cxn modelId="{53D4ABC0-817A-4964-9AAE-3A032E7B32AA}" type="presParOf" srcId="{EDD5C124-7767-4C7F-B290-5F35B16DF13D}" destId="{968F913C-FD2E-4CA0-A7F6-96F8EB893E25}" srcOrd="0" destOrd="0" presId="urn:microsoft.com/office/officeart/2005/8/layout/hList1"/>
    <dgm:cxn modelId="{0672E2B1-E309-47F2-956C-DD4318B17DC5}" type="presParOf" srcId="{EDD5C124-7767-4C7F-B290-5F35B16DF13D}" destId="{FF328FEC-72D0-4E9D-9CEF-C7666D30816A}" srcOrd="1" destOrd="0" presId="urn:microsoft.com/office/officeart/2005/8/layout/hList1"/>
    <dgm:cxn modelId="{A644DDC2-6B24-4A51-8618-0D0279B1161F}" type="presParOf" srcId="{B87576DA-9531-4626-893D-E4DE1477C90B}" destId="{1AF6748A-EC82-4E59-826A-A35EFFAF0400}" srcOrd="7" destOrd="0" presId="urn:microsoft.com/office/officeart/2005/8/layout/hList1"/>
    <dgm:cxn modelId="{E448553C-5DE4-4A70-ACD1-793F2962047E}" type="presParOf" srcId="{B87576DA-9531-4626-893D-E4DE1477C90B}" destId="{85A75DF6-7E77-43CD-A8AD-DFD5F469F9D2}" srcOrd="8" destOrd="0" presId="urn:microsoft.com/office/officeart/2005/8/layout/hList1"/>
    <dgm:cxn modelId="{75AEDE8B-29CD-49DD-AB17-F23F21E1E646}" type="presParOf" srcId="{85A75DF6-7E77-43CD-A8AD-DFD5F469F9D2}" destId="{D3577BC6-2DD6-4CEA-AF22-F1F4F65FD374}" srcOrd="0" destOrd="0" presId="urn:microsoft.com/office/officeart/2005/8/layout/hList1"/>
    <dgm:cxn modelId="{87050F2D-222E-4AFA-A540-F808BE1C2D83}" type="presParOf" srcId="{85A75DF6-7E77-43CD-A8AD-DFD5F469F9D2}" destId="{3E8F97AB-4C51-4C50-97AB-7A2327D739FF}"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56165-10C7-450F-A3B8-DB9B1F9D4509}" type="doc">
      <dgm:prSet loTypeId="urn:microsoft.com/office/officeart/2005/8/layout/arrow6" loCatId="process" qsTypeId="urn:microsoft.com/office/officeart/2005/8/quickstyle/simple1" qsCatId="simple" csTypeId="urn:microsoft.com/office/officeart/2005/8/colors/accent1_2" csCatId="accent1" phldr="1"/>
      <dgm:spPr/>
      <dgm:t>
        <a:bodyPr/>
        <a:lstStyle/>
        <a:p>
          <a:endParaRPr lang="en-US"/>
        </a:p>
      </dgm:t>
    </dgm:pt>
    <dgm:pt modelId="{F4822D20-B02E-4335-ACC3-5E1C8F4AAC6A}">
      <dgm:prSet phldrT="[Text]" custT="1"/>
      <dgm:spPr/>
      <dgm:t>
        <a:bodyPr/>
        <a:lstStyle/>
        <a:p>
          <a:pPr rtl="1"/>
          <a:r>
            <a:rPr lang="en-US" sz="3200" dirty="0" smtClean="0">
              <a:latin typeface="Times New Roman" pitchFamily="18" charset="0"/>
              <a:cs typeface="Times New Roman" pitchFamily="18" charset="0"/>
            </a:rPr>
            <a:t>A Hotline/ Field Counselor</a:t>
          </a:r>
          <a:endParaRPr lang="en-US" sz="3200" dirty="0">
            <a:latin typeface="Times New Roman" pitchFamily="18" charset="0"/>
            <a:cs typeface="Times New Roman" pitchFamily="18" charset="0"/>
          </a:endParaRPr>
        </a:p>
      </dgm:t>
    </dgm:pt>
    <dgm:pt modelId="{AEF0FC5A-A746-4BE2-BC3B-B2CC26EF373F}" type="parTrans" cxnId="{43B65B39-1C85-4D28-A428-B787C11A225D}">
      <dgm:prSet/>
      <dgm:spPr/>
      <dgm:t>
        <a:bodyPr/>
        <a:lstStyle/>
        <a:p>
          <a:endParaRPr lang="en-US"/>
        </a:p>
      </dgm:t>
    </dgm:pt>
    <dgm:pt modelId="{82821AEF-7E65-4AD0-8F47-D462552DCAAF}" type="sibTrans" cxnId="{43B65B39-1C85-4D28-A428-B787C11A225D}">
      <dgm:prSet/>
      <dgm:spPr/>
      <dgm:t>
        <a:bodyPr/>
        <a:lstStyle/>
        <a:p>
          <a:endParaRPr lang="en-US"/>
        </a:p>
      </dgm:t>
    </dgm:pt>
    <dgm:pt modelId="{811E8A8B-8DB5-405D-9775-F6881D1CA321}">
      <dgm:prSet phldrT="[Text]" custT="1"/>
      <dgm:spPr/>
      <dgm:t>
        <a:bodyPr/>
        <a:lstStyle/>
        <a:p>
          <a:pPr rtl="1"/>
          <a:r>
            <a:rPr lang="en-US" sz="3200" b="0" i="0" dirty="0" smtClean="0">
              <a:latin typeface="Times New Roman" pitchFamily="18" charset="0"/>
              <a:cs typeface="Times New Roman" pitchFamily="18" charset="0"/>
            </a:rPr>
            <a:t>Establish a model program within prisons (addicts in prison, prison staff)</a:t>
          </a:r>
          <a:endParaRPr lang="en-US" sz="3200" dirty="0">
            <a:latin typeface="Times New Roman" pitchFamily="18" charset="0"/>
            <a:cs typeface="Times New Roman" pitchFamily="18" charset="0"/>
          </a:endParaRPr>
        </a:p>
      </dgm:t>
    </dgm:pt>
    <dgm:pt modelId="{B8423DBC-8F97-4EFF-B919-D78B3935E816}" type="parTrans" cxnId="{E4E215BA-92AD-421C-A51D-850B212A70BA}">
      <dgm:prSet/>
      <dgm:spPr/>
      <dgm:t>
        <a:bodyPr/>
        <a:lstStyle/>
        <a:p>
          <a:endParaRPr lang="en-US"/>
        </a:p>
      </dgm:t>
    </dgm:pt>
    <dgm:pt modelId="{DB58643A-33DA-465C-8CF4-502901C5AB1A}" type="sibTrans" cxnId="{E4E215BA-92AD-421C-A51D-850B212A70BA}">
      <dgm:prSet/>
      <dgm:spPr/>
      <dgm:t>
        <a:bodyPr/>
        <a:lstStyle/>
        <a:p>
          <a:endParaRPr lang="en-US"/>
        </a:p>
      </dgm:t>
    </dgm:pt>
    <dgm:pt modelId="{7C5D35CF-8399-4DE7-A12D-B586DD84338F}">
      <dgm:prSet/>
      <dgm:spPr/>
      <dgm:t>
        <a:bodyPr/>
        <a:lstStyle/>
        <a:p>
          <a:endParaRPr lang="en-US"/>
        </a:p>
      </dgm:t>
    </dgm:pt>
    <dgm:pt modelId="{0E9D0642-9F01-49D7-9D22-17872382727D}" type="parTrans" cxnId="{357FF64C-6975-428F-9925-6F2F80DF090A}">
      <dgm:prSet/>
      <dgm:spPr/>
      <dgm:t>
        <a:bodyPr/>
        <a:lstStyle/>
        <a:p>
          <a:endParaRPr lang="en-US"/>
        </a:p>
      </dgm:t>
    </dgm:pt>
    <dgm:pt modelId="{565E54C3-37E5-4252-8F43-2A0705A075CA}" type="sibTrans" cxnId="{357FF64C-6975-428F-9925-6F2F80DF090A}">
      <dgm:prSet/>
      <dgm:spPr/>
      <dgm:t>
        <a:bodyPr/>
        <a:lstStyle/>
        <a:p>
          <a:endParaRPr lang="en-US"/>
        </a:p>
      </dgm:t>
    </dgm:pt>
    <dgm:pt modelId="{9C4BA4A8-C035-40A4-859B-5A142B39E088}" type="pres">
      <dgm:prSet presAssocID="{B3E56165-10C7-450F-A3B8-DB9B1F9D4509}" presName="compositeShape" presStyleCnt="0">
        <dgm:presLayoutVars>
          <dgm:chMax val="2"/>
          <dgm:dir/>
          <dgm:resizeHandles val="exact"/>
        </dgm:presLayoutVars>
      </dgm:prSet>
      <dgm:spPr/>
      <dgm:t>
        <a:bodyPr/>
        <a:lstStyle/>
        <a:p>
          <a:endParaRPr lang="en-US"/>
        </a:p>
      </dgm:t>
    </dgm:pt>
    <dgm:pt modelId="{1E63C0CA-0BC1-49C3-8885-49A7189514FB}" type="pres">
      <dgm:prSet presAssocID="{B3E56165-10C7-450F-A3B8-DB9B1F9D4509}" presName="ribbon" presStyleLbl="node1" presStyleIdx="0" presStyleCnt="1" custScaleY="127315"/>
      <dgm:spPr/>
    </dgm:pt>
    <dgm:pt modelId="{090E0C0D-AA0A-457D-8D74-522BED49F856}" type="pres">
      <dgm:prSet presAssocID="{B3E56165-10C7-450F-A3B8-DB9B1F9D4509}" presName="leftArrowText" presStyleLbl="node1" presStyleIdx="0" presStyleCnt="1">
        <dgm:presLayoutVars>
          <dgm:chMax val="0"/>
          <dgm:bulletEnabled val="1"/>
        </dgm:presLayoutVars>
      </dgm:prSet>
      <dgm:spPr/>
      <dgm:t>
        <a:bodyPr/>
        <a:lstStyle/>
        <a:p>
          <a:endParaRPr lang="en-US"/>
        </a:p>
      </dgm:t>
    </dgm:pt>
    <dgm:pt modelId="{8EE73D60-AE14-488C-84ED-A80112A9932C}" type="pres">
      <dgm:prSet presAssocID="{B3E56165-10C7-450F-A3B8-DB9B1F9D4509}" presName="rightArrowText" presStyleLbl="node1" presStyleIdx="0" presStyleCnt="1" custScaleY="124281">
        <dgm:presLayoutVars>
          <dgm:chMax val="0"/>
          <dgm:bulletEnabled val="1"/>
        </dgm:presLayoutVars>
      </dgm:prSet>
      <dgm:spPr/>
      <dgm:t>
        <a:bodyPr/>
        <a:lstStyle/>
        <a:p>
          <a:endParaRPr lang="en-US"/>
        </a:p>
      </dgm:t>
    </dgm:pt>
  </dgm:ptLst>
  <dgm:cxnLst>
    <dgm:cxn modelId="{357FF64C-6975-428F-9925-6F2F80DF090A}" srcId="{B3E56165-10C7-450F-A3B8-DB9B1F9D4509}" destId="{7C5D35CF-8399-4DE7-A12D-B586DD84338F}" srcOrd="2" destOrd="0" parTransId="{0E9D0642-9F01-49D7-9D22-17872382727D}" sibTransId="{565E54C3-37E5-4252-8F43-2A0705A075CA}"/>
    <dgm:cxn modelId="{53057AEA-6666-4FFA-BF86-470189799337}" type="presOf" srcId="{B3E56165-10C7-450F-A3B8-DB9B1F9D4509}" destId="{9C4BA4A8-C035-40A4-859B-5A142B39E088}" srcOrd="0" destOrd="0" presId="urn:microsoft.com/office/officeart/2005/8/layout/arrow6"/>
    <dgm:cxn modelId="{85ED4312-E299-49D1-A40E-BACCB19A3ABE}" type="presOf" srcId="{F4822D20-B02E-4335-ACC3-5E1C8F4AAC6A}" destId="{090E0C0D-AA0A-457D-8D74-522BED49F856}" srcOrd="0" destOrd="0" presId="urn:microsoft.com/office/officeart/2005/8/layout/arrow6"/>
    <dgm:cxn modelId="{B6F122D4-4468-48A3-AB2E-0529152A4A7A}" type="presOf" srcId="{811E8A8B-8DB5-405D-9775-F6881D1CA321}" destId="{8EE73D60-AE14-488C-84ED-A80112A9932C}" srcOrd="0" destOrd="0" presId="urn:microsoft.com/office/officeart/2005/8/layout/arrow6"/>
    <dgm:cxn modelId="{43B65B39-1C85-4D28-A428-B787C11A225D}" srcId="{B3E56165-10C7-450F-A3B8-DB9B1F9D4509}" destId="{F4822D20-B02E-4335-ACC3-5E1C8F4AAC6A}" srcOrd="0" destOrd="0" parTransId="{AEF0FC5A-A746-4BE2-BC3B-B2CC26EF373F}" sibTransId="{82821AEF-7E65-4AD0-8F47-D462552DCAAF}"/>
    <dgm:cxn modelId="{E4E215BA-92AD-421C-A51D-850B212A70BA}" srcId="{B3E56165-10C7-450F-A3B8-DB9B1F9D4509}" destId="{811E8A8B-8DB5-405D-9775-F6881D1CA321}" srcOrd="1" destOrd="0" parTransId="{B8423DBC-8F97-4EFF-B919-D78B3935E816}" sibTransId="{DB58643A-33DA-465C-8CF4-502901C5AB1A}"/>
    <dgm:cxn modelId="{2EA2FF25-EF80-4B54-8009-A162DF371558}" type="presParOf" srcId="{9C4BA4A8-C035-40A4-859B-5A142B39E088}" destId="{1E63C0CA-0BC1-49C3-8885-49A7189514FB}" srcOrd="0" destOrd="0" presId="urn:microsoft.com/office/officeart/2005/8/layout/arrow6"/>
    <dgm:cxn modelId="{C2DCCCC9-9028-48B5-9678-4F22802705C5}" type="presParOf" srcId="{9C4BA4A8-C035-40A4-859B-5A142B39E088}" destId="{090E0C0D-AA0A-457D-8D74-522BED49F856}" srcOrd="1" destOrd="0" presId="urn:microsoft.com/office/officeart/2005/8/layout/arrow6"/>
    <dgm:cxn modelId="{D9713A8C-815F-429B-B226-67A97BD75038}" type="presParOf" srcId="{9C4BA4A8-C035-40A4-859B-5A142B39E088}" destId="{8EE73D60-AE14-488C-84ED-A80112A9932C}" srcOrd="2" destOrd="0" presId="urn:microsoft.com/office/officeart/2005/8/layout/arrow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12BB06-BC59-4B63-B44F-3050DB58D2DA}">
      <dsp:nvSpPr>
        <dsp:cNvPr id="0" name=""/>
        <dsp:cNvSpPr/>
      </dsp:nvSpPr>
      <dsp:spPr>
        <a:xfrm>
          <a:off x="990604" y="0"/>
          <a:ext cx="3372274" cy="219102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err="1" smtClean="0">
              <a:latin typeface="Times New Roman" pitchFamily="18" charset="0"/>
              <a:cs typeface="Times New Roman" pitchFamily="18" charset="0"/>
            </a:rPr>
            <a:t>Safadi</a:t>
          </a:r>
          <a:r>
            <a:rPr lang="en-US" sz="1600" kern="1200" dirty="0" smtClean="0">
              <a:latin typeface="Times New Roman" pitchFamily="18" charset="0"/>
              <a:cs typeface="Times New Roman" pitchFamily="18" charset="0"/>
            </a:rPr>
            <a:t> Foundation has a working experience in Tripoli for more than 20 years. Its objective is to help strategically monitor major challenges that have a profound impact on drug abuse by young people</a:t>
          </a:r>
          <a:endParaRPr lang="en-US" sz="1600" kern="1200" dirty="0">
            <a:latin typeface="Times New Roman" pitchFamily="18" charset="0"/>
            <a:cs typeface="Times New Roman" pitchFamily="18" charset="0"/>
          </a:endParaRPr>
        </a:p>
      </dsp:txBody>
      <dsp:txXfrm>
        <a:off x="1484462" y="320868"/>
        <a:ext cx="2384558" cy="1549291"/>
      </dsp:txXfrm>
    </dsp:sp>
    <dsp:sp modelId="{C29B3E66-E7F2-44E8-BCC9-F990659DA6D9}">
      <dsp:nvSpPr>
        <dsp:cNvPr id="0" name=""/>
        <dsp:cNvSpPr/>
      </dsp:nvSpPr>
      <dsp:spPr>
        <a:xfrm>
          <a:off x="2335877" y="2286000"/>
          <a:ext cx="543688" cy="543688"/>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a:off x="2407943" y="2493906"/>
        <a:ext cx="399556" cy="127876"/>
      </dsp:txXfrm>
    </dsp:sp>
    <dsp:sp modelId="{0889C8BD-EA1B-4FD3-A546-3A176F7CD6BD}">
      <dsp:nvSpPr>
        <dsp:cNvPr id="0" name=""/>
        <dsp:cNvSpPr/>
      </dsp:nvSpPr>
      <dsp:spPr>
        <a:xfrm>
          <a:off x="990599" y="2888523"/>
          <a:ext cx="3372265" cy="2672500"/>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err="1" smtClean="0">
              <a:latin typeface="Times New Roman" pitchFamily="18" charset="0"/>
              <a:cs typeface="Times New Roman" pitchFamily="18" charset="0"/>
            </a:rPr>
            <a:t>Oum</a:t>
          </a:r>
          <a:r>
            <a:rPr lang="en-US" sz="1600" kern="1200" dirty="0" smtClean="0">
              <a:latin typeface="Times New Roman" pitchFamily="18" charset="0"/>
              <a:cs typeface="Times New Roman" pitchFamily="18" charset="0"/>
            </a:rPr>
            <a:t> El Nour has extensive experience in addressing this problem (</a:t>
          </a:r>
          <a:r>
            <a:rPr lang="en-US" sz="1600" kern="1200" dirty="0" smtClean="0">
              <a:latin typeface="Times New Roman" pitchFamily="18" charset="0"/>
              <a:cs typeface="Times New Roman" pitchFamily="18" charset="0"/>
            </a:rPr>
            <a:t>28 </a:t>
          </a:r>
          <a:r>
            <a:rPr lang="en-US" sz="1600" kern="1200" dirty="0" smtClean="0">
              <a:latin typeface="Times New Roman" pitchFamily="18" charset="0"/>
              <a:cs typeface="Times New Roman" pitchFamily="18" charset="0"/>
            </a:rPr>
            <a:t>years of work at the national level)</a:t>
          </a:r>
          <a:endParaRPr lang="en-US" sz="1600" kern="1200" dirty="0">
            <a:latin typeface="Times New Roman" pitchFamily="18" charset="0"/>
            <a:cs typeface="Times New Roman" pitchFamily="18" charset="0"/>
          </a:endParaRPr>
        </a:p>
      </dsp:txBody>
      <dsp:txXfrm>
        <a:off x="1484456" y="3279902"/>
        <a:ext cx="2384551" cy="1889742"/>
      </dsp:txXfrm>
    </dsp:sp>
    <dsp:sp modelId="{692CAA1B-FF74-4DFA-836E-4793A5BF1F71}">
      <dsp:nvSpPr>
        <dsp:cNvPr id="0" name=""/>
        <dsp:cNvSpPr/>
      </dsp:nvSpPr>
      <dsp:spPr>
        <a:xfrm rot="745">
          <a:off x="4164716" y="2362201"/>
          <a:ext cx="298086" cy="34871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4164716" y="2431933"/>
        <a:ext cx="208660" cy="209226"/>
      </dsp:txXfrm>
    </dsp:sp>
    <dsp:sp modelId="{A92D4539-B148-4BC0-98A8-32825404039F}">
      <dsp:nvSpPr>
        <dsp:cNvPr id="0" name=""/>
        <dsp:cNvSpPr/>
      </dsp:nvSpPr>
      <dsp:spPr>
        <a:xfrm>
          <a:off x="4925306" y="151806"/>
          <a:ext cx="2770899" cy="5258986"/>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0" i="0" kern="1200" dirty="0" smtClean="0">
              <a:latin typeface="Times New Roman" pitchFamily="18" charset="0"/>
              <a:cs typeface="Times New Roman" pitchFamily="18" charset="0"/>
            </a:rPr>
            <a:t>Establish a sustainable system in the local sphere and contribute to the development of a unified national strategy in order to address the drug problem throughout Lebanon</a:t>
          </a:r>
          <a:endParaRPr lang="en-US" sz="1600" kern="1200" dirty="0">
            <a:latin typeface="Times New Roman" pitchFamily="18" charset="0"/>
            <a:cs typeface="Times New Roman" pitchFamily="18" charset="0"/>
          </a:endParaRPr>
        </a:p>
      </dsp:txBody>
      <dsp:txXfrm>
        <a:off x="5331095" y="921967"/>
        <a:ext cx="1959321" cy="37186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A49F04-BF73-4F29-9FA2-53418FAC914D}">
      <dsp:nvSpPr>
        <dsp:cNvPr id="0" name=""/>
        <dsp:cNvSpPr/>
      </dsp:nvSpPr>
      <dsp:spPr>
        <a:xfrm rot="21300000">
          <a:off x="28060" y="2070450"/>
          <a:ext cx="9087879" cy="1040699"/>
        </a:xfrm>
        <a:prstGeom prst="mathMinus">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D2337A-46CA-4264-ADCF-F7BA76501DE5}">
      <dsp:nvSpPr>
        <dsp:cNvPr id="0" name=""/>
        <dsp:cNvSpPr/>
      </dsp:nvSpPr>
      <dsp:spPr>
        <a:xfrm>
          <a:off x="1097280" y="259080"/>
          <a:ext cx="2743200" cy="2072640"/>
        </a:xfrm>
        <a:prstGeom prst="downArrow">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B019495-81A4-4BBD-8AE7-E8EEBDB59117}">
      <dsp:nvSpPr>
        <dsp:cNvPr id="0" name=""/>
        <dsp:cNvSpPr/>
      </dsp:nvSpPr>
      <dsp:spPr>
        <a:xfrm>
          <a:off x="4572014" y="0"/>
          <a:ext cx="3535670" cy="21762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l" defTabSz="889000" rtl="1">
            <a:lnSpc>
              <a:spcPct val="90000"/>
            </a:lnSpc>
            <a:spcBef>
              <a:spcPct val="0"/>
            </a:spcBef>
            <a:spcAft>
              <a:spcPct val="35000"/>
            </a:spcAft>
          </a:pPr>
          <a:r>
            <a:rPr lang="en-US" sz="2000" b="0" i="0" kern="1200" dirty="0" smtClean="0"/>
            <a:t>1 / </a:t>
          </a:r>
          <a:r>
            <a:rPr lang="en-US" sz="1600" b="0" i="0" kern="1200" dirty="0" smtClean="0">
              <a:latin typeface="Times New Roman" pitchFamily="18" charset="0"/>
              <a:cs typeface="Times New Roman" pitchFamily="18" charset="0"/>
            </a:rPr>
            <a:t>Provide local community centers (official and non-official), civil society organizations, NGOs and social service centers with effective drug prevention mechanisms within communities in Tripoli</a:t>
          </a:r>
          <a:r>
            <a:rPr lang="en-US" sz="2000" b="0" i="0" kern="1200" dirty="0" smtClean="0"/>
            <a:t>.</a:t>
          </a:r>
          <a:endParaRPr lang="en-US" sz="2000" kern="1200" dirty="0">
            <a:latin typeface="Sakkal Majalla" pitchFamily="2" charset="-78"/>
            <a:cs typeface="Sakkal Majalla" pitchFamily="2" charset="-78"/>
          </a:endParaRPr>
        </a:p>
      </dsp:txBody>
      <dsp:txXfrm>
        <a:off x="4572014" y="0"/>
        <a:ext cx="3535670" cy="2176272"/>
      </dsp:txXfrm>
    </dsp:sp>
    <dsp:sp modelId="{35DAF2BB-5138-4947-B353-3FFC6712986C}">
      <dsp:nvSpPr>
        <dsp:cNvPr id="0" name=""/>
        <dsp:cNvSpPr/>
      </dsp:nvSpPr>
      <dsp:spPr>
        <a:xfrm>
          <a:off x="5303519" y="2849880"/>
          <a:ext cx="2743200" cy="2072640"/>
        </a:xfrm>
        <a:prstGeom prst="upArrow">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022760A-D13F-4AFF-A3BD-F1E20494AC71}">
      <dsp:nvSpPr>
        <dsp:cNvPr id="0" name=""/>
        <dsp:cNvSpPr/>
      </dsp:nvSpPr>
      <dsp:spPr>
        <a:xfrm>
          <a:off x="792484" y="3005328"/>
          <a:ext cx="4084310" cy="21762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l" defTabSz="889000" rtl="1">
            <a:lnSpc>
              <a:spcPct val="90000"/>
            </a:lnSpc>
            <a:spcBef>
              <a:spcPct val="0"/>
            </a:spcBef>
            <a:spcAft>
              <a:spcPct val="35000"/>
            </a:spcAft>
          </a:pPr>
          <a:r>
            <a:rPr lang="en-US" sz="2000" b="0" i="0" kern="1200" dirty="0" smtClean="0"/>
            <a:t>2 </a:t>
          </a:r>
          <a:r>
            <a:rPr lang="en-US" sz="1600" b="0" i="0" kern="1200" dirty="0" smtClean="0">
              <a:latin typeface="Times New Roman" pitchFamily="18" charset="0"/>
              <a:cs typeface="Times New Roman" pitchFamily="18" charset="0"/>
            </a:rPr>
            <a:t>/ Improve the mechanisms of coordination among all stakeholders to respond and participate effectively in the fight against drugs by developing a common approach in the short term in Tripoli</a:t>
          </a:r>
          <a:r>
            <a:rPr lang="en-US" sz="2000" b="0" i="0" kern="1200" dirty="0" smtClean="0"/>
            <a:t>.</a:t>
          </a:r>
          <a:endParaRPr lang="en-US" sz="2000" kern="1200" dirty="0">
            <a:latin typeface="Sakkal Majalla" pitchFamily="2" charset="-78"/>
            <a:cs typeface="Sakkal Majalla" pitchFamily="2" charset="-78"/>
          </a:endParaRPr>
        </a:p>
      </dsp:txBody>
      <dsp:txXfrm>
        <a:off x="792484" y="3005328"/>
        <a:ext cx="4084310" cy="217627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A76582-F8D0-414B-9558-9FA38AF08024}">
      <dsp:nvSpPr>
        <dsp:cNvPr id="0" name=""/>
        <dsp:cNvSpPr/>
      </dsp:nvSpPr>
      <dsp:spPr>
        <a:xfrm>
          <a:off x="4250" y="1300609"/>
          <a:ext cx="1629370" cy="469738"/>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a:lnSpc>
              <a:spcPct val="90000"/>
            </a:lnSpc>
            <a:spcBef>
              <a:spcPct val="0"/>
            </a:spcBef>
            <a:spcAft>
              <a:spcPct val="35000"/>
            </a:spcAft>
          </a:pPr>
          <a:r>
            <a:rPr lang="en-US" sz="1300" kern="1200" dirty="0" smtClean="0"/>
            <a:t>Capacity Building</a:t>
          </a:r>
          <a:endParaRPr lang="en-US" sz="1300" kern="1200" dirty="0"/>
        </a:p>
      </dsp:txBody>
      <dsp:txXfrm>
        <a:off x="4250" y="1300609"/>
        <a:ext cx="1629370" cy="469738"/>
      </dsp:txXfrm>
    </dsp:sp>
    <dsp:sp modelId="{04D3C061-A8AF-4916-9B86-91DA9F5EB92E}">
      <dsp:nvSpPr>
        <dsp:cNvPr id="0" name=""/>
        <dsp:cNvSpPr/>
      </dsp:nvSpPr>
      <dsp:spPr>
        <a:xfrm>
          <a:off x="4250" y="1770347"/>
          <a:ext cx="1629370" cy="287264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n-US" sz="1300" b="0" i="0" kern="1200" dirty="0" smtClean="0"/>
            <a:t>Nominating 2 participants for the Capacity Building Training, the theoretical component will be held on July 18</a:t>
          </a:r>
          <a:r>
            <a:rPr lang="en-US" sz="1300" b="0" i="0" kern="1200" baseline="30000" dirty="0" smtClean="0"/>
            <a:t>th</a:t>
          </a:r>
          <a:r>
            <a:rPr lang="en-US" sz="1300" b="0" i="0" kern="1200" dirty="0" smtClean="0"/>
            <a:t>, 19</a:t>
          </a:r>
          <a:r>
            <a:rPr lang="en-US" sz="1300" b="0" i="0" kern="1200" baseline="30000" dirty="0" smtClean="0"/>
            <a:t>th</a:t>
          </a:r>
          <a:r>
            <a:rPr lang="en-US" sz="1300" b="0" i="0" kern="1200" dirty="0" smtClean="0"/>
            <a:t>and 20</a:t>
          </a:r>
          <a:r>
            <a:rPr lang="en-US" sz="1300" b="0" i="0" kern="1200" baseline="30000" dirty="0" smtClean="0"/>
            <a:t>th</a:t>
          </a:r>
          <a:r>
            <a:rPr lang="en-US" sz="1300" b="0" i="0" kern="1200" dirty="0" smtClean="0"/>
            <a:t> in </a:t>
          </a:r>
          <a:r>
            <a:rPr lang="en-US" sz="1300" b="0" i="0" kern="1200" dirty="0" err="1" smtClean="0"/>
            <a:t>Safadi</a:t>
          </a:r>
          <a:r>
            <a:rPr lang="en-US" sz="1300" b="0" i="0" kern="1200" dirty="0" smtClean="0"/>
            <a:t> Cultural Center</a:t>
          </a:r>
          <a:endParaRPr lang="en-US" sz="1300" kern="1200" dirty="0"/>
        </a:p>
      </dsp:txBody>
      <dsp:txXfrm>
        <a:off x="4250" y="1770347"/>
        <a:ext cx="1629370" cy="2872642"/>
      </dsp:txXfrm>
    </dsp:sp>
    <dsp:sp modelId="{FF72066E-5692-4878-B8B3-53D76BC84B50}">
      <dsp:nvSpPr>
        <dsp:cNvPr id="0" name=""/>
        <dsp:cNvSpPr/>
      </dsp:nvSpPr>
      <dsp:spPr>
        <a:xfrm>
          <a:off x="1861732" y="1300609"/>
          <a:ext cx="1629370" cy="469738"/>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a:lnSpc>
              <a:spcPct val="90000"/>
            </a:lnSpc>
            <a:spcBef>
              <a:spcPct val="0"/>
            </a:spcBef>
            <a:spcAft>
              <a:spcPct val="35000"/>
            </a:spcAft>
          </a:pPr>
          <a:r>
            <a:rPr lang="en-US" sz="1300" kern="1200" dirty="0" smtClean="0"/>
            <a:t>Action Plan</a:t>
          </a:r>
          <a:endParaRPr lang="en-US" sz="1300" kern="1200" dirty="0"/>
        </a:p>
      </dsp:txBody>
      <dsp:txXfrm>
        <a:off x="1861732" y="1300609"/>
        <a:ext cx="1629370" cy="469738"/>
      </dsp:txXfrm>
    </dsp:sp>
    <dsp:sp modelId="{A6654EDB-A30C-4F56-A849-165CF2521790}">
      <dsp:nvSpPr>
        <dsp:cNvPr id="0" name=""/>
        <dsp:cNvSpPr/>
      </dsp:nvSpPr>
      <dsp:spPr>
        <a:xfrm>
          <a:off x="1861732" y="1770347"/>
          <a:ext cx="1629370" cy="287264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n-US" sz="1300" b="0" i="0" kern="1200" dirty="0" smtClean="0"/>
            <a:t>Drafting its own action plan, after the Capacity building training is finished- the participants will benefit from funds and 12 follow up meetings to implement it</a:t>
          </a:r>
          <a:endParaRPr lang="en-US" sz="1300" kern="1200" dirty="0"/>
        </a:p>
      </dsp:txBody>
      <dsp:txXfrm>
        <a:off x="1861732" y="1770347"/>
        <a:ext cx="1629370" cy="2872642"/>
      </dsp:txXfrm>
    </dsp:sp>
    <dsp:sp modelId="{066B5FA4-77EF-4066-8FCE-33D96B6D70FC}">
      <dsp:nvSpPr>
        <dsp:cNvPr id="0" name=""/>
        <dsp:cNvSpPr/>
      </dsp:nvSpPr>
      <dsp:spPr>
        <a:xfrm>
          <a:off x="3719214" y="1300609"/>
          <a:ext cx="1629370" cy="469738"/>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a:lnSpc>
              <a:spcPct val="90000"/>
            </a:lnSpc>
            <a:spcBef>
              <a:spcPct val="0"/>
            </a:spcBef>
            <a:spcAft>
              <a:spcPct val="35000"/>
            </a:spcAft>
          </a:pPr>
          <a:r>
            <a:rPr lang="en-US" sz="1300" kern="1200" dirty="0" smtClean="0"/>
            <a:t>Engaging in the part of WAII’s  activities </a:t>
          </a:r>
          <a:endParaRPr lang="en-US" sz="1300" kern="1200" dirty="0"/>
        </a:p>
      </dsp:txBody>
      <dsp:txXfrm>
        <a:off x="3719214" y="1300609"/>
        <a:ext cx="1629370" cy="469738"/>
      </dsp:txXfrm>
    </dsp:sp>
    <dsp:sp modelId="{E986E9E0-EF54-4BB7-8048-B00DBDDAC57F}">
      <dsp:nvSpPr>
        <dsp:cNvPr id="0" name=""/>
        <dsp:cNvSpPr/>
      </dsp:nvSpPr>
      <dsp:spPr>
        <a:xfrm>
          <a:off x="3719214" y="1770347"/>
          <a:ext cx="1629370" cy="287264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n-US" sz="1300" b="0" i="0" kern="1200" dirty="0" smtClean="0"/>
            <a:t>providing a place,</a:t>
          </a:r>
          <a:endParaRPr lang="en-US" sz="1300" kern="1200" dirty="0"/>
        </a:p>
        <a:p>
          <a:pPr marL="114300" lvl="1" indent="-114300" algn="l" defTabSz="577850">
            <a:lnSpc>
              <a:spcPct val="90000"/>
            </a:lnSpc>
            <a:spcBef>
              <a:spcPct val="0"/>
            </a:spcBef>
            <a:spcAft>
              <a:spcPct val="15000"/>
            </a:spcAft>
            <a:buChar char="••"/>
          </a:pPr>
          <a:r>
            <a:rPr lang="en-US" sz="1300" b="0" i="0" kern="1200" dirty="0" smtClean="0"/>
            <a:t>recruiting beneficiaries,</a:t>
          </a:r>
          <a:endParaRPr lang="en-US" sz="1300" b="0" i="0" kern="1200" dirty="0"/>
        </a:p>
        <a:p>
          <a:pPr marL="114300" lvl="1" indent="-114300" algn="l" defTabSz="577850">
            <a:lnSpc>
              <a:spcPct val="90000"/>
            </a:lnSpc>
            <a:spcBef>
              <a:spcPct val="0"/>
            </a:spcBef>
            <a:spcAft>
              <a:spcPct val="15000"/>
            </a:spcAft>
            <a:buChar char="••"/>
          </a:pPr>
          <a:r>
            <a:rPr lang="en-US" sz="1300" b="0" i="0" kern="1200" dirty="0" smtClean="0"/>
            <a:t>attending each session and progressively take part to the execution of the awareness sessions under the coaching of </a:t>
          </a:r>
          <a:r>
            <a:rPr lang="en-US" sz="1300" b="0" i="0" kern="1200" dirty="0" err="1" smtClean="0"/>
            <a:t>Waii</a:t>
          </a:r>
          <a:r>
            <a:rPr lang="en-US" sz="1300" b="0" i="0" kern="1200" dirty="0" smtClean="0"/>
            <a:t> team</a:t>
          </a:r>
          <a:endParaRPr lang="en-US" sz="1300" b="0" i="0" kern="1200" dirty="0"/>
        </a:p>
        <a:p>
          <a:pPr marL="114300" lvl="1" indent="-114300" algn="l" defTabSz="577850">
            <a:lnSpc>
              <a:spcPct val="90000"/>
            </a:lnSpc>
            <a:spcBef>
              <a:spcPct val="0"/>
            </a:spcBef>
            <a:spcAft>
              <a:spcPct val="15000"/>
            </a:spcAft>
            <a:buChar char="••"/>
          </a:pPr>
          <a:r>
            <a:rPr lang="en-US" sz="1300" b="0" i="0" kern="1200" dirty="0" smtClean="0"/>
            <a:t>6650 youth</a:t>
          </a:r>
          <a:endParaRPr lang="en-US" sz="1300" b="0" i="0" kern="1200" dirty="0"/>
        </a:p>
        <a:p>
          <a:pPr marL="114300" lvl="1" indent="-114300" algn="l" defTabSz="577850">
            <a:lnSpc>
              <a:spcPct val="90000"/>
            </a:lnSpc>
            <a:spcBef>
              <a:spcPct val="0"/>
            </a:spcBef>
            <a:spcAft>
              <a:spcPct val="15000"/>
            </a:spcAft>
            <a:buChar char="••"/>
          </a:pPr>
          <a:r>
            <a:rPr lang="en-US" sz="1300" b="0" i="0" kern="1200" dirty="0" smtClean="0"/>
            <a:t>750 Parents</a:t>
          </a:r>
          <a:endParaRPr lang="en-US" sz="1300" b="0" i="0" kern="1200" dirty="0"/>
        </a:p>
        <a:p>
          <a:pPr marL="114300" lvl="1" indent="-114300" algn="l" defTabSz="577850">
            <a:lnSpc>
              <a:spcPct val="90000"/>
            </a:lnSpc>
            <a:spcBef>
              <a:spcPct val="0"/>
            </a:spcBef>
            <a:spcAft>
              <a:spcPct val="15000"/>
            </a:spcAft>
            <a:buChar char="••"/>
          </a:pPr>
          <a:r>
            <a:rPr lang="en-US" sz="1300" b="0" i="0" kern="1200" dirty="0" smtClean="0"/>
            <a:t>400 children </a:t>
          </a:r>
          <a:endParaRPr lang="en-US" sz="1300" b="0" i="0" kern="1200" dirty="0"/>
        </a:p>
      </dsp:txBody>
      <dsp:txXfrm>
        <a:off x="3719214" y="1770347"/>
        <a:ext cx="1629370" cy="2872642"/>
      </dsp:txXfrm>
    </dsp:sp>
    <dsp:sp modelId="{968F913C-FD2E-4CA0-A7F6-96F8EB893E25}">
      <dsp:nvSpPr>
        <dsp:cNvPr id="0" name=""/>
        <dsp:cNvSpPr/>
      </dsp:nvSpPr>
      <dsp:spPr>
        <a:xfrm>
          <a:off x="5576696" y="1300609"/>
          <a:ext cx="1629370" cy="469738"/>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a:lnSpc>
              <a:spcPct val="90000"/>
            </a:lnSpc>
            <a:spcBef>
              <a:spcPct val="0"/>
            </a:spcBef>
            <a:spcAft>
              <a:spcPct val="35000"/>
            </a:spcAft>
          </a:pPr>
          <a:r>
            <a:rPr lang="en-US" sz="1300" kern="1200" dirty="0" smtClean="0"/>
            <a:t>Advocacy Plan </a:t>
          </a:r>
          <a:endParaRPr lang="en-US" sz="1300" kern="1200" dirty="0"/>
        </a:p>
      </dsp:txBody>
      <dsp:txXfrm>
        <a:off x="5576696" y="1300609"/>
        <a:ext cx="1629370" cy="469738"/>
      </dsp:txXfrm>
    </dsp:sp>
    <dsp:sp modelId="{FF328FEC-72D0-4E9D-9CEF-C7666D30816A}">
      <dsp:nvSpPr>
        <dsp:cNvPr id="0" name=""/>
        <dsp:cNvSpPr/>
      </dsp:nvSpPr>
      <dsp:spPr>
        <a:xfrm>
          <a:off x="5576696" y="1770347"/>
          <a:ext cx="1629370" cy="287264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endParaRPr lang="en-US" sz="1300" kern="1200"/>
        </a:p>
        <a:p>
          <a:pPr marL="114300" lvl="1" indent="-114300" algn="l" defTabSz="577850">
            <a:lnSpc>
              <a:spcPct val="90000"/>
            </a:lnSpc>
            <a:spcBef>
              <a:spcPct val="0"/>
            </a:spcBef>
            <a:spcAft>
              <a:spcPct val="15000"/>
            </a:spcAft>
            <a:buChar char="••"/>
          </a:pPr>
          <a:r>
            <a:rPr lang="en-US" sz="1300" b="0" i="0" kern="1200" dirty="0" smtClean="0"/>
            <a:t>Engaging in the advocacy component of the project (action-based training program and action plan execution)</a:t>
          </a:r>
          <a:endParaRPr lang="en-US" sz="1300" b="0" i="0" kern="1200" dirty="0"/>
        </a:p>
        <a:p>
          <a:pPr marL="114300" lvl="1" indent="-114300" algn="l" defTabSz="577850">
            <a:lnSpc>
              <a:spcPct val="90000"/>
            </a:lnSpc>
            <a:spcBef>
              <a:spcPct val="0"/>
            </a:spcBef>
            <a:spcAft>
              <a:spcPct val="15000"/>
            </a:spcAft>
            <a:buChar char="••"/>
          </a:pPr>
          <a:endParaRPr lang="en-US" sz="1300" kern="1200"/>
        </a:p>
      </dsp:txBody>
      <dsp:txXfrm>
        <a:off x="5576696" y="1770347"/>
        <a:ext cx="1629370" cy="2872642"/>
      </dsp:txXfrm>
    </dsp:sp>
    <dsp:sp modelId="{D3577BC6-2DD6-4CEA-AF22-F1F4F65FD374}">
      <dsp:nvSpPr>
        <dsp:cNvPr id="0" name=""/>
        <dsp:cNvSpPr/>
      </dsp:nvSpPr>
      <dsp:spPr>
        <a:xfrm>
          <a:off x="7434179" y="1300609"/>
          <a:ext cx="1629370" cy="469738"/>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a:lnSpc>
              <a:spcPct val="90000"/>
            </a:lnSpc>
            <a:spcBef>
              <a:spcPct val="0"/>
            </a:spcBef>
            <a:spcAft>
              <a:spcPct val="35000"/>
            </a:spcAft>
          </a:pPr>
          <a:r>
            <a:rPr lang="en-US" sz="1300" kern="1200" dirty="0" smtClean="0"/>
            <a:t>Sustainability </a:t>
          </a:r>
          <a:endParaRPr lang="en-US" sz="1300" kern="1200" dirty="0"/>
        </a:p>
      </dsp:txBody>
      <dsp:txXfrm>
        <a:off x="7434179" y="1300609"/>
        <a:ext cx="1629370" cy="469738"/>
      </dsp:txXfrm>
    </dsp:sp>
    <dsp:sp modelId="{3E8F97AB-4C51-4C50-97AB-7A2327D739FF}">
      <dsp:nvSpPr>
        <dsp:cNvPr id="0" name=""/>
        <dsp:cNvSpPr/>
      </dsp:nvSpPr>
      <dsp:spPr>
        <a:xfrm>
          <a:off x="7434179" y="1770347"/>
          <a:ext cx="1629370" cy="287264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n-US" sz="1300" b="0" i="0" kern="1200" dirty="0" smtClean="0"/>
            <a:t>Setting up, with the support of </a:t>
          </a:r>
          <a:r>
            <a:rPr lang="en-US" sz="1300" b="0" i="0" kern="1200" dirty="0" err="1" smtClean="0"/>
            <a:t>Waii</a:t>
          </a:r>
          <a:r>
            <a:rPr lang="en-US" sz="1300" b="0" i="0" kern="1200" dirty="0" smtClean="0"/>
            <a:t> team, an action plan the Key Actor will implement after the end of </a:t>
          </a:r>
          <a:r>
            <a:rPr lang="en-US" sz="1300" b="0" i="0" kern="1200" dirty="0" err="1" smtClean="0"/>
            <a:t>Waii</a:t>
          </a:r>
          <a:r>
            <a:rPr lang="en-US" sz="1300" b="0" i="0" kern="1200" dirty="0" smtClean="0"/>
            <a:t> project</a:t>
          </a:r>
          <a:endParaRPr lang="en-US" sz="1300" kern="1200" dirty="0"/>
        </a:p>
      </dsp:txBody>
      <dsp:txXfrm>
        <a:off x="7434179" y="1770347"/>
        <a:ext cx="1629370" cy="287264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63C0CA-0BC1-49C3-8885-49A7189514FB}">
      <dsp:nvSpPr>
        <dsp:cNvPr id="0" name=""/>
        <dsp:cNvSpPr/>
      </dsp:nvSpPr>
      <dsp:spPr>
        <a:xfrm>
          <a:off x="0" y="457196"/>
          <a:ext cx="8229600" cy="4191006"/>
        </a:xfrm>
        <a:prstGeom prst="leftRightRibb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0E0C0D-AA0A-457D-8D74-522BED49F856}">
      <dsp:nvSpPr>
        <dsp:cNvPr id="0" name=""/>
        <dsp:cNvSpPr/>
      </dsp:nvSpPr>
      <dsp:spPr>
        <a:xfrm>
          <a:off x="987552" y="1482851"/>
          <a:ext cx="2715768" cy="1613001"/>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3792" rIns="0" bIns="121920" numCol="1" spcCol="1270" anchor="ctr" anchorCtr="0">
          <a:noAutofit/>
        </a:bodyPr>
        <a:lstStyle/>
        <a:p>
          <a:pPr lvl="0" algn="ctr" defTabSz="1422400" rtl="1">
            <a:lnSpc>
              <a:spcPct val="90000"/>
            </a:lnSpc>
            <a:spcBef>
              <a:spcPct val="0"/>
            </a:spcBef>
            <a:spcAft>
              <a:spcPct val="35000"/>
            </a:spcAft>
          </a:pPr>
          <a:r>
            <a:rPr lang="en-US" sz="3200" kern="1200" dirty="0" smtClean="0">
              <a:latin typeface="Times New Roman" pitchFamily="18" charset="0"/>
              <a:cs typeface="Times New Roman" pitchFamily="18" charset="0"/>
            </a:rPr>
            <a:t>A Hotline/ Field Counselor</a:t>
          </a:r>
          <a:endParaRPr lang="en-US" sz="3200" kern="1200" dirty="0">
            <a:latin typeface="Times New Roman" pitchFamily="18" charset="0"/>
            <a:cs typeface="Times New Roman" pitchFamily="18" charset="0"/>
          </a:endParaRPr>
        </a:p>
      </dsp:txBody>
      <dsp:txXfrm>
        <a:off x="987552" y="1482851"/>
        <a:ext cx="2715768" cy="1613001"/>
      </dsp:txXfrm>
    </dsp:sp>
    <dsp:sp modelId="{8EE73D60-AE14-488C-84ED-A80112A9932C}">
      <dsp:nvSpPr>
        <dsp:cNvPr id="0" name=""/>
        <dsp:cNvSpPr/>
      </dsp:nvSpPr>
      <dsp:spPr>
        <a:xfrm>
          <a:off x="4114800" y="1813719"/>
          <a:ext cx="3209544" cy="2004654"/>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3792" rIns="0" bIns="121920" numCol="1" spcCol="1270" anchor="ctr" anchorCtr="0">
          <a:noAutofit/>
        </a:bodyPr>
        <a:lstStyle/>
        <a:p>
          <a:pPr lvl="0" algn="ctr" defTabSz="1422400" rtl="1">
            <a:lnSpc>
              <a:spcPct val="90000"/>
            </a:lnSpc>
            <a:spcBef>
              <a:spcPct val="0"/>
            </a:spcBef>
            <a:spcAft>
              <a:spcPct val="35000"/>
            </a:spcAft>
          </a:pPr>
          <a:r>
            <a:rPr lang="en-US" sz="3200" b="0" i="0" kern="1200" dirty="0" smtClean="0">
              <a:latin typeface="Times New Roman" pitchFamily="18" charset="0"/>
              <a:cs typeface="Times New Roman" pitchFamily="18" charset="0"/>
            </a:rPr>
            <a:t>Establish a model program within prisons (addicts in prison, prison staff)</a:t>
          </a:r>
          <a:endParaRPr lang="en-US" sz="3200" kern="1200" dirty="0">
            <a:latin typeface="Times New Roman" pitchFamily="18" charset="0"/>
            <a:cs typeface="Times New Roman" pitchFamily="18" charset="0"/>
          </a:endParaRPr>
        </a:p>
      </dsp:txBody>
      <dsp:txXfrm>
        <a:off x="4114800" y="1813719"/>
        <a:ext cx="3209544" cy="2004654"/>
      </dsp:txXfrm>
    </dsp:sp>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2.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8/10/2017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emf"/><Relationship Id="rId4" Type="http://schemas.openxmlformats.org/officeDocument/2006/relationships/image" Target="../media/image3.emf"/></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
          <p:cNvPicPr>
            <a:picLocks noChangeAspect="1"/>
          </p:cNvPicPr>
          <p:nvPr/>
        </p:nvPicPr>
        <p:blipFill>
          <a:blip r:embed="rId2" cstate="print"/>
          <a:srcRect/>
          <a:stretch>
            <a:fillRect/>
          </a:stretch>
        </p:blipFill>
        <p:spPr bwMode="auto">
          <a:xfrm>
            <a:off x="4237435" y="5224463"/>
            <a:ext cx="628650" cy="819150"/>
          </a:xfrm>
          <a:prstGeom prst="rect">
            <a:avLst/>
          </a:prstGeom>
          <a:noFill/>
          <a:ln w="9525">
            <a:noFill/>
            <a:miter lim="800000"/>
            <a:headEnd/>
            <a:tailEnd/>
          </a:ln>
        </p:spPr>
      </p:pic>
      <p:sp>
        <p:nvSpPr>
          <p:cNvPr id="2051" name="Title 1"/>
          <p:cNvSpPr>
            <a:spLocks noGrp="1"/>
          </p:cNvSpPr>
          <p:nvPr>
            <p:ph type="ctrTitle"/>
          </p:nvPr>
        </p:nvSpPr>
        <p:spPr>
          <a:xfrm>
            <a:off x="727473" y="2189163"/>
            <a:ext cx="7803356" cy="2632075"/>
          </a:xfrm>
        </p:spPr>
        <p:txBody>
          <a:bodyPr>
            <a:noAutofit/>
          </a:bodyPr>
          <a:lstStyle/>
          <a:p>
            <a:pPr rtl="1" eaLnBrk="1" hangingPunct="1"/>
            <a:r>
              <a:rPr lang="en-US" sz="2400" dirty="0" smtClean="0"/>
              <a:t>Community based Action for Drug Abuse Prevention and Support for Substance Abusers in Tripoli</a:t>
            </a:r>
            <a:br>
              <a:rPr lang="en-US" sz="2400" dirty="0" smtClean="0"/>
            </a:br>
            <a:r>
              <a:rPr lang="en-US" sz="1600" dirty="0" smtClean="0"/>
              <a:t>Funded by the European Union</a:t>
            </a:r>
            <a:br>
              <a:rPr lang="en-US" sz="1600" dirty="0" smtClean="0"/>
            </a:br>
            <a:r>
              <a:rPr lang="en-US" sz="2400" dirty="0" smtClean="0"/>
              <a:t/>
            </a:r>
            <a:br>
              <a:rPr lang="en-US" sz="2400" dirty="0" smtClean="0"/>
            </a:br>
            <a:r>
              <a:rPr lang="ar-LB" sz="2400" dirty="0" smtClean="0"/>
              <a:t>"تدعيم المجتمع للوقاية من الادمان وتقديم المساعدة للمدمنين </a:t>
            </a:r>
            <a:r>
              <a:rPr lang="en-US" sz="2400" dirty="0" smtClean="0"/>
              <a:t/>
            </a:r>
            <a:br>
              <a:rPr lang="en-US" sz="2400" dirty="0" smtClean="0"/>
            </a:br>
            <a:r>
              <a:rPr lang="ar-LB" sz="2400" dirty="0" smtClean="0"/>
              <a:t>في طرابلس“</a:t>
            </a:r>
            <a:r>
              <a:rPr lang="en-US" sz="2400" dirty="0" smtClean="0"/>
              <a:t/>
            </a:r>
            <a:br>
              <a:rPr lang="en-US" sz="2400" dirty="0" smtClean="0"/>
            </a:br>
            <a:r>
              <a:rPr lang="ar-LB" sz="2400" dirty="0" smtClean="0"/>
              <a:t/>
            </a:r>
            <a:br>
              <a:rPr lang="ar-LB" sz="2400" dirty="0" smtClean="0"/>
            </a:br>
            <a:r>
              <a:rPr lang="ar-LB" sz="2400" dirty="0" smtClean="0"/>
              <a:t>الممول من الاتحاد الأوروبي</a:t>
            </a:r>
            <a:endParaRPr lang="en-US" sz="2400" dirty="0" smtClean="0"/>
          </a:p>
        </p:txBody>
      </p:sp>
      <p:pic>
        <p:nvPicPr>
          <p:cNvPr id="2053" name="Picture 6"/>
          <p:cNvPicPr>
            <a:picLocks noChangeAspect="1"/>
          </p:cNvPicPr>
          <p:nvPr/>
        </p:nvPicPr>
        <p:blipFill>
          <a:blip r:embed="rId3" cstate="print"/>
          <a:srcRect/>
          <a:stretch>
            <a:fillRect/>
          </a:stretch>
        </p:blipFill>
        <p:spPr bwMode="auto">
          <a:xfrm>
            <a:off x="7543800" y="217568"/>
            <a:ext cx="873220" cy="1154031"/>
          </a:xfrm>
          <a:prstGeom prst="rect">
            <a:avLst/>
          </a:prstGeom>
          <a:noFill/>
          <a:ln w="9525">
            <a:noFill/>
            <a:miter lim="800000"/>
            <a:headEnd/>
            <a:tailEnd/>
          </a:ln>
        </p:spPr>
      </p:pic>
      <p:pic>
        <p:nvPicPr>
          <p:cNvPr id="2054" name="Picture 2"/>
          <p:cNvPicPr>
            <a:picLocks noChangeAspect="1" noChangeArrowheads="1"/>
          </p:cNvPicPr>
          <p:nvPr/>
        </p:nvPicPr>
        <p:blipFill>
          <a:blip r:embed="rId4" cstate="print"/>
          <a:srcRect/>
          <a:stretch>
            <a:fillRect/>
          </a:stretch>
        </p:blipFill>
        <p:spPr bwMode="auto">
          <a:xfrm>
            <a:off x="3568304" y="315914"/>
            <a:ext cx="1729978" cy="1309687"/>
          </a:xfrm>
          <a:prstGeom prst="rect">
            <a:avLst/>
          </a:prstGeom>
          <a:noFill/>
          <a:ln w="9525">
            <a:noFill/>
            <a:miter lim="800000"/>
            <a:headEnd/>
            <a:tailEnd/>
          </a:ln>
        </p:spPr>
      </p:pic>
      <p:pic>
        <p:nvPicPr>
          <p:cNvPr id="2055" name="Picture 3"/>
          <p:cNvPicPr>
            <a:picLocks noChangeAspect="1" noChangeArrowheads="1"/>
          </p:cNvPicPr>
          <p:nvPr/>
        </p:nvPicPr>
        <p:blipFill>
          <a:blip r:embed="rId5" cstate="print"/>
          <a:srcRect/>
          <a:stretch>
            <a:fillRect/>
          </a:stretch>
        </p:blipFill>
        <p:spPr bwMode="auto">
          <a:xfrm>
            <a:off x="457200" y="252826"/>
            <a:ext cx="1370409" cy="15331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style>
          <a:lnRef idx="1">
            <a:schemeClr val="accent1"/>
          </a:lnRef>
          <a:fillRef idx="3">
            <a:schemeClr val="accent1"/>
          </a:fillRef>
          <a:effectRef idx="2">
            <a:schemeClr val="accent1"/>
          </a:effectRef>
          <a:fontRef idx="minor">
            <a:schemeClr val="lt1"/>
          </a:fontRef>
        </p:style>
        <p:txBody>
          <a:bodyPr>
            <a:normAutofit/>
          </a:bodyPr>
          <a:lstStyle/>
          <a:p>
            <a:r>
              <a:rPr lang="en-US" sz="2000" dirty="0" smtClean="0">
                <a:latin typeface="Times New Roman" pitchFamily="18" charset="0"/>
                <a:cs typeface="Times New Roman" pitchFamily="18" charset="0"/>
              </a:rPr>
              <a:t>A strategic partnership between </a:t>
            </a:r>
            <a:r>
              <a:rPr lang="en-US" sz="2000" dirty="0" err="1" smtClean="0">
                <a:latin typeface="Times New Roman" pitchFamily="18" charset="0"/>
                <a:cs typeface="Times New Roman" pitchFamily="18" charset="0"/>
              </a:rPr>
              <a:t>Safadi</a:t>
            </a:r>
            <a:r>
              <a:rPr lang="en-US" sz="2000" dirty="0" smtClean="0">
                <a:latin typeface="Times New Roman" pitchFamily="18" charset="0"/>
                <a:cs typeface="Times New Roman" pitchFamily="18" charset="0"/>
              </a:rPr>
              <a:t> Foundation and </a:t>
            </a:r>
            <a:r>
              <a:rPr lang="en-US" sz="2000" dirty="0" err="1" smtClean="0">
                <a:latin typeface="Times New Roman" pitchFamily="18" charset="0"/>
                <a:cs typeface="Times New Roman" pitchFamily="18" charset="0"/>
              </a:rPr>
              <a:t>Oum</a:t>
            </a:r>
            <a:r>
              <a:rPr lang="en-US" sz="2000" dirty="0" smtClean="0">
                <a:latin typeface="Times New Roman" pitchFamily="18" charset="0"/>
                <a:cs typeface="Times New Roman" pitchFamily="18" charset="0"/>
              </a:rPr>
              <a:t> El </a:t>
            </a:r>
            <a:r>
              <a:rPr lang="en-US" sz="2000" dirty="0" err="1" smtClean="0">
                <a:latin typeface="Times New Roman" pitchFamily="18" charset="0"/>
                <a:cs typeface="Times New Roman" pitchFamily="18" charset="0"/>
              </a:rPr>
              <a:t>Nour</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Organisation</a:t>
            </a:r>
            <a:endParaRPr lang="en-US" sz="2000" dirty="0">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49056033"/>
              </p:ext>
            </p:extLst>
          </p:nvPr>
        </p:nvGraphicFramePr>
        <p:xfrm>
          <a:off x="0" y="1295400"/>
          <a:ext cx="8686800" cy="5562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D612BB06-BC59-4B63-B44F-3050DB58D2DA}"/>
                                            </p:graphicEl>
                                          </p:spTgt>
                                        </p:tgtEl>
                                        <p:attrNameLst>
                                          <p:attrName>style.visibility</p:attrName>
                                        </p:attrNameLst>
                                      </p:cBhvr>
                                      <p:to>
                                        <p:strVal val="visible"/>
                                      </p:to>
                                    </p:set>
                                    <p:anim calcmode="lin" valueType="num">
                                      <p:cBhvr additive="base">
                                        <p:cTn id="7" dur="500" fill="hold"/>
                                        <p:tgtEl>
                                          <p:spTgt spid="4">
                                            <p:graphicEl>
                                              <a:dgm id="{D612BB06-BC59-4B63-B44F-3050DB58D2DA}"/>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D612BB06-BC59-4B63-B44F-3050DB58D2DA}"/>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C29B3E66-E7F2-44E8-BCC9-F990659DA6D9}"/>
                                            </p:graphicEl>
                                          </p:spTgt>
                                        </p:tgtEl>
                                        <p:attrNameLst>
                                          <p:attrName>style.visibility</p:attrName>
                                        </p:attrNameLst>
                                      </p:cBhvr>
                                      <p:to>
                                        <p:strVal val="visible"/>
                                      </p:to>
                                    </p:set>
                                    <p:anim calcmode="lin" valueType="num">
                                      <p:cBhvr additive="base">
                                        <p:cTn id="13" dur="500" fill="hold"/>
                                        <p:tgtEl>
                                          <p:spTgt spid="4">
                                            <p:graphicEl>
                                              <a:dgm id="{C29B3E66-E7F2-44E8-BCC9-F990659DA6D9}"/>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C29B3E66-E7F2-44E8-BCC9-F990659DA6D9}"/>
                                            </p:graphic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graphicEl>
                                              <a:dgm id="{0889C8BD-EA1B-4FD3-A546-3A176F7CD6BD}"/>
                                            </p:graphicEl>
                                          </p:spTgt>
                                        </p:tgtEl>
                                        <p:attrNameLst>
                                          <p:attrName>style.visibility</p:attrName>
                                        </p:attrNameLst>
                                      </p:cBhvr>
                                      <p:to>
                                        <p:strVal val="visible"/>
                                      </p:to>
                                    </p:set>
                                    <p:anim calcmode="lin" valueType="num">
                                      <p:cBhvr additive="base">
                                        <p:cTn id="17" dur="500" fill="hold"/>
                                        <p:tgtEl>
                                          <p:spTgt spid="4">
                                            <p:graphicEl>
                                              <a:dgm id="{0889C8BD-EA1B-4FD3-A546-3A176F7CD6BD}"/>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graphicEl>
                                              <a:dgm id="{0889C8BD-EA1B-4FD3-A546-3A176F7CD6BD}"/>
                                            </p:graphic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graphicEl>
                                              <a:dgm id="{692CAA1B-FF74-4DFA-836E-4793A5BF1F71}"/>
                                            </p:graphicEl>
                                          </p:spTgt>
                                        </p:tgtEl>
                                        <p:attrNameLst>
                                          <p:attrName>style.visibility</p:attrName>
                                        </p:attrNameLst>
                                      </p:cBhvr>
                                      <p:to>
                                        <p:strVal val="visible"/>
                                      </p:to>
                                    </p:set>
                                    <p:anim calcmode="lin" valueType="num">
                                      <p:cBhvr additive="base">
                                        <p:cTn id="23" dur="500" fill="hold"/>
                                        <p:tgtEl>
                                          <p:spTgt spid="4">
                                            <p:graphicEl>
                                              <a:dgm id="{692CAA1B-FF74-4DFA-836E-4793A5BF1F71}"/>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graphicEl>
                                              <a:dgm id="{692CAA1B-FF74-4DFA-836E-4793A5BF1F71}"/>
                                            </p:graphic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graphicEl>
                                              <a:dgm id="{A92D4539-B148-4BC0-98A8-32825404039F}"/>
                                            </p:graphicEl>
                                          </p:spTgt>
                                        </p:tgtEl>
                                        <p:attrNameLst>
                                          <p:attrName>style.visibility</p:attrName>
                                        </p:attrNameLst>
                                      </p:cBhvr>
                                      <p:to>
                                        <p:strVal val="visible"/>
                                      </p:to>
                                    </p:set>
                                    <p:anim calcmode="lin" valueType="num">
                                      <p:cBhvr additive="base">
                                        <p:cTn id="27" dur="500" fill="hold"/>
                                        <p:tgtEl>
                                          <p:spTgt spid="4">
                                            <p:graphicEl>
                                              <a:dgm id="{A92D4539-B148-4BC0-98A8-32825404039F}"/>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graphicEl>
                                              <a:dgm id="{A92D4539-B148-4BC0-98A8-32825404039F}"/>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868362"/>
          </a:xfrm>
        </p:spPr>
        <p:style>
          <a:lnRef idx="1">
            <a:schemeClr val="accent1"/>
          </a:lnRef>
          <a:fillRef idx="3">
            <a:schemeClr val="accent1"/>
          </a:fillRef>
          <a:effectRef idx="2">
            <a:schemeClr val="accent1"/>
          </a:effectRef>
          <a:fontRef idx="minor">
            <a:schemeClr val="lt1"/>
          </a:fontRef>
        </p:style>
        <p:txBody>
          <a:bodyPr>
            <a:normAutofit/>
          </a:bodyPr>
          <a:lstStyle/>
          <a:p>
            <a:pPr rtl="1"/>
            <a:r>
              <a:rPr lang="en-US" sz="3200" b="1" dirty="0" smtClean="0">
                <a:latin typeface="Times New Roman" pitchFamily="18" charset="0"/>
                <a:cs typeface="Times New Roman" pitchFamily="18" charset="0"/>
              </a:rPr>
              <a:t>Project Objectives WAII</a:t>
            </a:r>
            <a:r>
              <a:rPr lang="en-US" sz="3200" dirty="0" smtClean="0">
                <a:latin typeface="Times New Roman" pitchFamily="18" charset="0"/>
                <a:cs typeface="Times New Roman" pitchFamily="18" charset="0"/>
              </a:rPr>
              <a:t> </a:t>
            </a:r>
            <a:endParaRPr lang="en-US" sz="3200" dirty="0">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nvPr>
        </p:nvGraphicFramePr>
        <p:xfrm>
          <a:off x="0" y="1371600"/>
          <a:ext cx="91440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graphicEl>
                                              <a:dgm id="{28A49F04-BF73-4F29-9FA2-53418FAC914D}"/>
                                            </p:graphicEl>
                                          </p:spTgt>
                                        </p:tgtEl>
                                        <p:attrNameLst>
                                          <p:attrName>style.visibility</p:attrName>
                                        </p:attrNameLst>
                                      </p:cBhvr>
                                      <p:to>
                                        <p:strVal val="visible"/>
                                      </p:to>
                                    </p:set>
                                    <p:animEffect transition="in" filter="wipe(down)">
                                      <p:cBhvr>
                                        <p:cTn id="7" dur="500"/>
                                        <p:tgtEl>
                                          <p:spTgt spid="4">
                                            <p:graphicEl>
                                              <a:dgm id="{28A49F04-BF73-4F29-9FA2-53418FAC914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graphicEl>
                                              <a:dgm id="{D2D2337A-46CA-4264-ADCF-F7BA76501DE5}"/>
                                            </p:graphicEl>
                                          </p:spTgt>
                                        </p:tgtEl>
                                        <p:attrNameLst>
                                          <p:attrName>style.visibility</p:attrName>
                                        </p:attrNameLst>
                                      </p:cBhvr>
                                      <p:to>
                                        <p:strVal val="visible"/>
                                      </p:to>
                                    </p:set>
                                    <p:animEffect transition="in" filter="wipe(down)">
                                      <p:cBhvr>
                                        <p:cTn id="12" dur="500"/>
                                        <p:tgtEl>
                                          <p:spTgt spid="4">
                                            <p:graphicEl>
                                              <a:dgm id="{D2D2337A-46CA-4264-ADCF-F7BA76501DE5}"/>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4">
                                            <p:graphicEl>
                                              <a:dgm id="{FB019495-81A4-4BBD-8AE7-E8EEBDB59117}"/>
                                            </p:graphicEl>
                                          </p:spTgt>
                                        </p:tgtEl>
                                        <p:attrNameLst>
                                          <p:attrName>style.visibility</p:attrName>
                                        </p:attrNameLst>
                                      </p:cBhvr>
                                      <p:to>
                                        <p:strVal val="visible"/>
                                      </p:to>
                                    </p:set>
                                    <p:animEffect transition="in" filter="wipe(down)">
                                      <p:cBhvr>
                                        <p:cTn id="15" dur="500"/>
                                        <p:tgtEl>
                                          <p:spTgt spid="4">
                                            <p:graphicEl>
                                              <a:dgm id="{FB019495-81A4-4BBD-8AE7-E8EEBDB59117}"/>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
                                            <p:graphicEl>
                                              <a:dgm id="{35DAF2BB-5138-4947-B353-3FFC6712986C}"/>
                                            </p:graphicEl>
                                          </p:spTgt>
                                        </p:tgtEl>
                                        <p:attrNameLst>
                                          <p:attrName>style.visibility</p:attrName>
                                        </p:attrNameLst>
                                      </p:cBhvr>
                                      <p:to>
                                        <p:strVal val="visible"/>
                                      </p:to>
                                    </p:set>
                                    <p:animEffect transition="in" filter="wipe(down)">
                                      <p:cBhvr>
                                        <p:cTn id="20" dur="500"/>
                                        <p:tgtEl>
                                          <p:spTgt spid="4">
                                            <p:graphicEl>
                                              <a:dgm id="{35DAF2BB-5138-4947-B353-3FFC6712986C}"/>
                                            </p:graphic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graphicEl>
                                              <a:dgm id="{E022760A-D13F-4AFF-A3BD-F1E20494AC71}"/>
                                            </p:graphicEl>
                                          </p:spTgt>
                                        </p:tgtEl>
                                        <p:attrNameLst>
                                          <p:attrName>style.visibility</p:attrName>
                                        </p:attrNameLst>
                                      </p:cBhvr>
                                      <p:to>
                                        <p:strVal val="visible"/>
                                      </p:to>
                                    </p:set>
                                    <p:animEffect transition="in" filter="wipe(down)">
                                      <p:cBhvr>
                                        <p:cTn id="23" dur="500"/>
                                        <p:tgtEl>
                                          <p:spTgt spid="4">
                                            <p:graphicEl>
                                              <a:dgm id="{E022760A-D13F-4AFF-A3BD-F1E20494AC7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468562"/>
          </a:xfrm>
        </p:spPr>
        <p:style>
          <a:lnRef idx="1">
            <a:schemeClr val="accent1"/>
          </a:lnRef>
          <a:fillRef idx="3">
            <a:schemeClr val="accent1"/>
          </a:fillRef>
          <a:effectRef idx="2">
            <a:schemeClr val="accent1"/>
          </a:effectRef>
          <a:fontRef idx="minor">
            <a:schemeClr val="lt1"/>
          </a:fontRef>
        </p:style>
        <p:txBody>
          <a:bodyPr>
            <a:noAutofit/>
          </a:bodyPr>
          <a:lstStyle/>
          <a:p>
            <a:r>
              <a:rPr lang="en-US" sz="3200" dirty="0" smtClean="0"/>
              <a:t>1. Needs assessment on the substance exposure and abuse in Tripoli, Mina and </a:t>
            </a:r>
            <a:r>
              <a:rPr lang="en-US" sz="3200" dirty="0" err="1" smtClean="0"/>
              <a:t>Bedawi</a:t>
            </a:r>
            <a:r>
              <a:rPr lang="en-US" sz="3200" dirty="0" smtClean="0"/>
              <a:t> was the first output of the project. </a:t>
            </a:r>
            <a:endParaRPr lang="en-US" sz="3200" dirty="0">
              <a:latin typeface="Sakkal Majalla" pitchFamily="2" charset="-78"/>
              <a:cs typeface="Sakkal Majalla" pitchFamily="2" charset="-78"/>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63886" b="60443"/>
          <a:stretch/>
        </p:blipFill>
        <p:spPr>
          <a:xfrm>
            <a:off x="1447800" y="3124200"/>
            <a:ext cx="5697586" cy="3505200"/>
          </a:xfrm>
          <a:prstGeom prst="rect">
            <a:avLst/>
          </a:prstGeom>
        </p:spPr>
      </p:pic>
    </p:spTree>
    <p:extLst>
      <p:ext uri="{BB962C8B-B14F-4D97-AF65-F5344CB8AC3E}">
        <p14:creationId xmlns:p14="http://schemas.microsoft.com/office/powerpoint/2010/main" val="4027330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4600" y="533400"/>
            <a:ext cx="7802064" cy="4382112"/>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7" t="-1499" r="1667" b="57809"/>
          <a:stretch/>
        </p:blipFill>
        <p:spPr>
          <a:xfrm>
            <a:off x="-25021" y="4791523"/>
            <a:ext cx="9144000" cy="1657066"/>
          </a:xfrm>
          <a:prstGeom prst="rect">
            <a:avLst/>
          </a:prstGeom>
        </p:spPr>
      </p:pic>
      <p:sp>
        <p:nvSpPr>
          <p:cNvPr id="6" name="Rectangle 5"/>
          <p:cNvSpPr/>
          <p:nvPr/>
        </p:nvSpPr>
        <p:spPr>
          <a:xfrm>
            <a:off x="5558170" y="1979574"/>
            <a:ext cx="3252217" cy="400110"/>
          </a:xfrm>
          <a:prstGeom prst="rect">
            <a:avLst/>
          </a:prstGeom>
          <a:noFill/>
        </p:spPr>
        <p:txBody>
          <a:bodyPr wrap="square" lIns="91440" tIns="45720" rIns="91440" bIns="45720">
            <a:spAutoFit/>
          </a:bodyPr>
          <a:lstStyle/>
          <a:p>
            <a:pPr algn="ctr"/>
            <a:r>
              <a:rPr lang="en-US" sz="2000" b="0" cap="none" spc="0" dirty="0" smtClean="0">
                <a:ln w="0"/>
                <a:solidFill>
                  <a:schemeClr val="accent1"/>
                </a:solidFill>
                <a:effectLst>
                  <a:outerShdw blurRad="38100" dist="25400" dir="5400000" algn="ctr" rotWithShape="0">
                    <a:srgbClr val="6E747A">
                      <a:alpha val="43000"/>
                    </a:srgbClr>
                  </a:outerShdw>
                </a:effectLst>
              </a:rPr>
              <a:t>PARENTS</a:t>
            </a:r>
            <a:endParaRPr lang="en-US" sz="2000" b="0" cap="none" spc="0" dirty="0">
              <a:ln w="0"/>
              <a:solidFill>
                <a:schemeClr val="accent1"/>
              </a:solidFill>
              <a:effectLst>
                <a:outerShdw blurRad="38100" dist="25400" dir="5400000" algn="ctr" rotWithShape="0">
                  <a:srgbClr val="6E747A">
                    <a:alpha val="43000"/>
                  </a:srgbClr>
                </a:outerShdw>
              </a:effectLst>
            </a:endParaRPr>
          </a:p>
        </p:txBody>
      </p:sp>
      <p:sp>
        <p:nvSpPr>
          <p:cNvPr id="7" name="Rectangle 6"/>
          <p:cNvSpPr/>
          <p:nvPr/>
        </p:nvSpPr>
        <p:spPr>
          <a:xfrm>
            <a:off x="5858801" y="4419846"/>
            <a:ext cx="3252217" cy="400110"/>
          </a:xfrm>
          <a:prstGeom prst="rect">
            <a:avLst/>
          </a:prstGeom>
          <a:noFill/>
        </p:spPr>
        <p:txBody>
          <a:bodyPr wrap="square" lIns="91440" tIns="45720" rIns="91440" bIns="45720">
            <a:spAutoFit/>
          </a:bodyPr>
          <a:lstStyle/>
          <a:p>
            <a:pPr algn="ctr"/>
            <a:r>
              <a:rPr lang="en-US" sz="2000" b="0" cap="none" spc="0" dirty="0" smtClean="0">
                <a:ln w="0"/>
                <a:solidFill>
                  <a:schemeClr val="accent1"/>
                </a:solidFill>
                <a:effectLst>
                  <a:outerShdw blurRad="38100" dist="25400" dir="5400000" algn="ctr" rotWithShape="0">
                    <a:srgbClr val="6E747A">
                      <a:alpha val="43000"/>
                    </a:srgbClr>
                  </a:outerShdw>
                </a:effectLst>
              </a:rPr>
              <a:t>YOUTH</a:t>
            </a:r>
            <a:endParaRPr lang="en-US" sz="20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401546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8129016" y="5734050"/>
            <a:ext cx="609600" cy="521208"/>
          </a:xfrm>
          <a:prstGeom prst="rect">
            <a:avLst/>
          </a:prstGeom>
        </p:spPr>
        <p:txBody>
          <a:bodyPr/>
          <a:lstStyle/>
          <a:p>
            <a:fld id="{A103BD3B-229D-4EB2-93D0-A03A2A361DF5}" type="slidenum">
              <a:rPr lang="en-US" smtClean="0"/>
              <a:pPr/>
              <a:t>6</a:t>
            </a:fld>
            <a:endParaRPr lang="en-US"/>
          </a:p>
        </p:txBody>
      </p:sp>
      <p:sp>
        <p:nvSpPr>
          <p:cNvPr id="5" name="Footer Placeholder 4"/>
          <p:cNvSpPr>
            <a:spLocks noGrp="1"/>
          </p:cNvSpPr>
          <p:nvPr>
            <p:ph type="ftr" sz="quarter" idx="4294967295"/>
          </p:nvPr>
        </p:nvSpPr>
        <p:spPr>
          <a:xfrm rot="5400000">
            <a:off x="6990186" y="3737240"/>
            <a:ext cx="3200400" cy="365760"/>
          </a:xfrm>
          <a:prstGeom prst="rect">
            <a:avLst/>
          </a:prstGeom>
        </p:spPr>
        <p:txBody>
          <a:bodyPr/>
          <a:lstStyle/>
          <a:p>
            <a:r>
              <a:rPr lang="en-US" smtClean="0"/>
              <a:t>Prevention Department 2015</a:t>
            </a:r>
            <a:endParaRPr lang="en-US"/>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48047" b="51739"/>
          <a:stretch/>
        </p:blipFill>
        <p:spPr>
          <a:xfrm>
            <a:off x="914400" y="390903"/>
            <a:ext cx="6553200" cy="3419097"/>
          </a:xfrm>
          <a:prstGeom prst="rect">
            <a:avLst/>
          </a:prstGeom>
        </p:spPr>
      </p:pic>
      <p:sp>
        <p:nvSpPr>
          <p:cNvPr id="8" name="Rectangle 7"/>
          <p:cNvSpPr/>
          <p:nvPr/>
        </p:nvSpPr>
        <p:spPr>
          <a:xfrm>
            <a:off x="5338169" y="2344941"/>
            <a:ext cx="3252217" cy="400110"/>
          </a:xfrm>
          <a:prstGeom prst="rect">
            <a:avLst/>
          </a:prstGeom>
          <a:noFill/>
        </p:spPr>
        <p:txBody>
          <a:bodyPr wrap="square" lIns="91440" tIns="45720" rIns="91440" bIns="45720">
            <a:spAutoFit/>
          </a:bodyPr>
          <a:lstStyle/>
          <a:p>
            <a:pPr algn="ctr"/>
            <a:r>
              <a:rPr lang="en-US" sz="2000" b="0" cap="none" spc="0" dirty="0" smtClean="0">
                <a:ln w="0"/>
                <a:solidFill>
                  <a:schemeClr val="accent1"/>
                </a:solidFill>
                <a:effectLst>
                  <a:outerShdw blurRad="38100" dist="25400" dir="5400000" algn="ctr" rotWithShape="0">
                    <a:srgbClr val="6E747A">
                      <a:alpha val="43000"/>
                    </a:srgbClr>
                  </a:outerShdw>
                </a:effectLst>
              </a:rPr>
              <a:t>PARENTS</a:t>
            </a:r>
            <a:endParaRPr lang="en-US" sz="2000" b="0" cap="none" spc="0" dirty="0">
              <a:ln w="0"/>
              <a:solidFill>
                <a:schemeClr val="accent1"/>
              </a:solidFill>
              <a:effectLst>
                <a:outerShdw blurRad="38100" dist="25400" dir="5400000" algn="ctr" rotWithShape="0">
                  <a:srgbClr val="6E747A">
                    <a:alpha val="43000"/>
                  </a:srgbClr>
                </a:outerShdw>
              </a:effectLst>
            </a:endParaRPr>
          </a:p>
        </p:txBody>
      </p:sp>
      <p:sp>
        <p:nvSpPr>
          <p:cNvPr id="9" name="Rectangle 8"/>
          <p:cNvSpPr/>
          <p:nvPr/>
        </p:nvSpPr>
        <p:spPr>
          <a:xfrm>
            <a:off x="5638800" y="4785213"/>
            <a:ext cx="3252217" cy="400110"/>
          </a:xfrm>
          <a:prstGeom prst="rect">
            <a:avLst/>
          </a:prstGeom>
          <a:noFill/>
        </p:spPr>
        <p:txBody>
          <a:bodyPr wrap="square" lIns="91440" tIns="45720" rIns="91440" bIns="45720">
            <a:spAutoFit/>
          </a:bodyPr>
          <a:lstStyle/>
          <a:p>
            <a:pPr algn="ctr"/>
            <a:r>
              <a:rPr lang="en-US" sz="2000" b="0" cap="none" spc="0" dirty="0" smtClean="0">
                <a:ln w="0"/>
                <a:solidFill>
                  <a:schemeClr val="accent1"/>
                </a:solidFill>
                <a:effectLst>
                  <a:outerShdw blurRad="38100" dist="25400" dir="5400000" algn="ctr" rotWithShape="0">
                    <a:srgbClr val="6E747A">
                      <a:alpha val="43000"/>
                    </a:srgbClr>
                  </a:outerShdw>
                </a:effectLst>
              </a:rPr>
              <a:t>YOUTH</a:t>
            </a:r>
            <a:endParaRPr lang="en-US" sz="2000" b="0" cap="none" spc="0" dirty="0">
              <a:ln w="0"/>
              <a:solidFill>
                <a:schemeClr val="accent1"/>
              </a:solidFill>
              <a:effectLst>
                <a:outerShdw blurRad="38100" dist="25400" dir="5400000" algn="ctr" rotWithShape="0">
                  <a:srgbClr val="6E747A">
                    <a:alpha val="43000"/>
                  </a:srgbClr>
                </a:outerShdw>
              </a:effectLst>
            </a:endParaRPr>
          </a:p>
        </p:txBody>
      </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r="46093" b="23916"/>
          <a:stretch/>
        </p:blipFill>
        <p:spPr>
          <a:xfrm>
            <a:off x="1621980" y="3523944"/>
            <a:ext cx="5007420" cy="3334056"/>
          </a:xfrm>
          <a:prstGeom prst="rect">
            <a:avLst/>
          </a:prstGeom>
        </p:spPr>
      </p:pic>
    </p:spTree>
    <p:extLst>
      <p:ext uri="{BB962C8B-B14F-4D97-AF65-F5344CB8AC3E}">
        <p14:creationId xmlns:p14="http://schemas.microsoft.com/office/powerpoint/2010/main" val="11914937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76200" y="914400"/>
          <a:ext cx="9067800" cy="594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p:cNvSpPr>
            <a:spLocks noGrp="1"/>
          </p:cNvSpPr>
          <p:nvPr>
            <p:ph type="title"/>
          </p:nvPr>
        </p:nvSpPr>
        <p:spPr>
          <a:xfrm>
            <a:off x="457200" y="228600"/>
            <a:ext cx="8229600" cy="1447800"/>
          </a:xfrm>
        </p:spPr>
        <p:style>
          <a:lnRef idx="1">
            <a:schemeClr val="accent1"/>
          </a:lnRef>
          <a:fillRef idx="3">
            <a:schemeClr val="accent1"/>
          </a:fillRef>
          <a:effectRef idx="2">
            <a:schemeClr val="accent1"/>
          </a:effectRef>
          <a:fontRef idx="minor">
            <a:schemeClr val="lt1"/>
          </a:fontRef>
        </p:style>
        <p:txBody>
          <a:bodyPr>
            <a:normAutofit/>
          </a:bodyPr>
          <a:lstStyle/>
          <a:p>
            <a:r>
              <a:rPr lang="en-US" sz="2000" dirty="0" smtClean="0"/>
              <a:t/>
            </a:r>
            <a:br>
              <a:rPr lang="en-US" sz="2000" dirty="0" smtClean="0"/>
            </a:br>
            <a:r>
              <a:rPr lang="en-US" sz="2000" dirty="0" smtClean="0"/>
              <a:t>2. Achieve indirect prevention and build capacity of local actors</a:t>
            </a:r>
            <a:endParaRPr lang="en-US" sz="2000" dirty="0">
              <a:latin typeface="Sakkal Majalla" pitchFamily="2" charset="-78"/>
              <a:cs typeface="Sakkal Majall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graphicEl>
                                              <a:dgm id="{21A76582-F8D0-414B-9558-9FA38AF08024}"/>
                                            </p:graphicEl>
                                          </p:spTgt>
                                        </p:tgtEl>
                                        <p:attrNameLst>
                                          <p:attrName>style.visibility</p:attrName>
                                        </p:attrNameLst>
                                      </p:cBhvr>
                                      <p:to>
                                        <p:strVal val="visible"/>
                                      </p:to>
                                    </p:set>
                                    <p:animEffect transition="in" filter="fade">
                                      <p:cBhvr>
                                        <p:cTn id="7" dur="2000"/>
                                        <p:tgtEl>
                                          <p:spTgt spid="6">
                                            <p:graphicEl>
                                              <a:dgm id="{21A76582-F8D0-414B-9558-9FA38AF08024}"/>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graphicEl>
                                              <a:dgm id="{04D3C061-A8AF-4916-9B86-91DA9F5EB92E}"/>
                                            </p:graphicEl>
                                          </p:spTgt>
                                        </p:tgtEl>
                                        <p:attrNameLst>
                                          <p:attrName>style.visibility</p:attrName>
                                        </p:attrNameLst>
                                      </p:cBhvr>
                                      <p:to>
                                        <p:strVal val="visible"/>
                                      </p:to>
                                    </p:set>
                                    <p:animEffect transition="in" filter="fade">
                                      <p:cBhvr>
                                        <p:cTn id="12" dur="2000"/>
                                        <p:tgtEl>
                                          <p:spTgt spid="6">
                                            <p:graphicEl>
                                              <a:dgm id="{04D3C061-A8AF-4916-9B86-91DA9F5EB92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graphicEl>
                                              <a:dgm id="{FF72066E-5692-4878-B8B3-53D76BC84B50}"/>
                                            </p:graphicEl>
                                          </p:spTgt>
                                        </p:tgtEl>
                                        <p:attrNameLst>
                                          <p:attrName>style.visibility</p:attrName>
                                        </p:attrNameLst>
                                      </p:cBhvr>
                                      <p:to>
                                        <p:strVal val="visible"/>
                                      </p:to>
                                    </p:set>
                                    <p:animEffect transition="in" filter="fade">
                                      <p:cBhvr>
                                        <p:cTn id="17" dur="2000"/>
                                        <p:tgtEl>
                                          <p:spTgt spid="6">
                                            <p:graphicEl>
                                              <a:dgm id="{FF72066E-5692-4878-B8B3-53D76BC84B50}"/>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graphicEl>
                                              <a:dgm id="{A6654EDB-A30C-4F56-A849-165CF2521790}"/>
                                            </p:graphicEl>
                                          </p:spTgt>
                                        </p:tgtEl>
                                        <p:attrNameLst>
                                          <p:attrName>style.visibility</p:attrName>
                                        </p:attrNameLst>
                                      </p:cBhvr>
                                      <p:to>
                                        <p:strVal val="visible"/>
                                      </p:to>
                                    </p:set>
                                    <p:animEffect transition="in" filter="fade">
                                      <p:cBhvr>
                                        <p:cTn id="22" dur="2000"/>
                                        <p:tgtEl>
                                          <p:spTgt spid="6">
                                            <p:graphicEl>
                                              <a:dgm id="{A6654EDB-A30C-4F56-A849-165CF2521790}"/>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graphicEl>
                                              <a:dgm id="{066B5FA4-77EF-4066-8FCE-33D96B6D70FC}"/>
                                            </p:graphicEl>
                                          </p:spTgt>
                                        </p:tgtEl>
                                        <p:attrNameLst>
                                          <p:attrName>style.visibility</p:attrName>
                                        </p:attrNameLst>
                                      </p:cBhvr>
                                      <p:to>
                                        <p:strVal val="visible"/>
                                      </p:to>
                                    </p:set>
                                    <p:animEffect transition="in" filter="fade">
                                      <p:cBhvr>
                                        <p:cTn id="27" dur="2000"/>
                                        <p:tgtEl>
                                          <p:spTgt spid="6">
                                            <p:graphicEl>
                                              <a:dgm id="{066B5FA4-77EF-4066-8FCE-33D96B6D70FC}"/>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graphicEl>
                                              <a:dgm id="{E986E9E0-EF54-4BB7-8048-B00DBDDAC57F}"/>
                                            </p:graphicEl>
                                          </p:spTgt>
                                        </p:tgtEl>
                                        <p:attrNameLst>
                                          <p:attrName>style.visibility</p:attrName>
                                        </p:attrNameLst>
                                      </p:cBhvr>
                                      <p:to>
                                        <p:strVal val="visible"/>
                                      </p:to>
                                    </p:set>
                                    <p:animEffect transition="in" filter="fade">
                                      <p:cBhvr>
                                        <p:cTn id="32" dur="2000"/>
                                        <p:tgtEl>
                                          <p:spTgt spid="6">
                                            <p:graphicEl>
                                              <a:dgm id="{E986E9E0-EF54-4BB7-8048-B00DBDDAC57F}"/>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graphicEl>
                                              <a:dgm id="{968F913C-FD2E-4CA0-A7F6-96F8EB893E25}"/>
                                            </p:graphicEl>
                                          </p:spTgt>
                                        </p:tgtEl>
                                        <p:attrNameLst>
                                          <p:attrName>style.visibility</p:attrName>
                                        </p:attrNameLst>
                                      </p:cBhvr>
                                      <p:to>
                                        <p:strVal val="visible"/>
                                      </p:to>
                                    </p:set>
                                    <p:animEffect transition="in" filter="fade">
                                      <p:cBhvr>
                                        <p:cTn id="37" dur="2000"/>
                                        <p:tgtEl>
                                          <p:spTgt spid="6">
                                            <p:graphicEl>
                                              <a:dgm id="{968F913C-FD2E-4CA0-A7F6-96F8EB893E25}"/>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graphicEl>
                                              <a:dgm id="{FF328FEC-72D0-4E9D-9CEF-C7666D30816A}"/>
                                            </p:graphicEl>
                                          </p:spTgt>
                                        </p:tgtEl>
                                        <p:attrNameLst>
                                          <p:attrName>style.visibility</p:attrName>
                                        </p:attrNameLst>
                                      </p:cBhvr>
                                      <p:to>
                                        <p:strVal val="visible"/>
                                      </p:to>
                                    </p:set>
                                    <p:animEffect transition="in" filter="fade">
                                      <p:cBhvr>
                                        <p:cTn id="42" dur="2000"/>
                                        <p:tgtEl>
                                          <p:spTgt spid="6">
                                            <p:graphicEl>
                                              <a:dgm id="{FF328FEC-72D0-4E9D-9CEF-C7666D30816A}"/>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
                                            <p:graphicEl>
                                              <a:dgm id="{D3577BC6-2DD6-4CEA-AF22-F1F4F65FD374}"/>
                                            </p:graphicEl>
                                          </p:spTgt>
                                        </p:tgtEl>
                                        <p:attrNameLst>
                                          <p:attrName>style.visibility</p:attrName>
                                        </p:attrNameLst>
                                      </p:cBhvr>
                                      <p:to>
                                        <p:strVal val="visible"/>
                                      </p:to>
                                    </p:set>
                                    <p:animEffect transition="in" filter="fade">
                                      <p:cBhvr>
                                        <p:cTn id="47" dur="2000"/>
                                        <p:tgtEl>
                                          <p:spTgt spid="6">
                                            <p:graphicEl>
                                              <a:dgm id="{D3577BC6-2DD6-4CEA-AF22-F1F4F65FD374}"/>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
                                            <p:graphicEl>
                                              <a:dgm id="{3E8F97AB-4C51-4C50-97AB-7A2327D739FF}"/>
                                            </p:graphicEl>
                                          </p:spTgt>
                                        </p:tgtEl>
                                        <p:attrNameLst>
                                          <p:attrName>style.visibility</p:attrName>
                                        </p:attrNameLst>
                                      </p:cBhvr>
                                      <p:to>
                                        <p:strVal val="visible"/>
                                      </p:to>
                                    </p:set>
                                    <p:animEffect transition="in" filter="fade">
                                      <p:cBhvr>
                                        <p:cTn id="52" dur="2000"/>
                                        <p:tgtEl>
                                          <p:spTgt spid="6">
                                            <p:graphicEl>
                                              <a:dgm id="{3E8F97AB-4C51-4C50-97AB-7A2327D739F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p:spPr>
        <p:style>
          <a:lnRef idx="1">
            <a:schemeClr val="accent1"/>
          </a:lnRef>
          <a:fillRef idx="3">
            <a:schemeClr val="accent1"/>
          </a:fillRef>
          <a:effectRef idx="2">
            <a:schemeClr val="accent1"/>
          </a:effectRef>
          <a:fontRef idx="minor">
            <a:schemeClr val="lt1"/>
          </a:fontRef>
        </p:style>
        <p:txBody>
          <a:bodyPr>
            <a:noAutofit/>
          </a:bodyPr>
          <a:lstStyle/>
          <a:p>
            <a:r>
              <a:rPr lang="en-US" sz="3200" dirty="0" smtClean="0">
                <a:latin typeface="Times New Roman" pitchFamily="18" charset="0"/>
                <a:cs typeface="Times New Roman" pitchFamily="18" charset="0"/>
              </a:rPr>
              <a:t>3. Preventive services</a:t>
            </a:r>
            <a:endParaRPr lang="en-US" sz="3200" dirty="0">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nvPr>
        </p:nvGraphicFramePr>
        <p:xfrm>
          <a:off x="457200" y="1600200"/>
          <a:ext cx="82296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otline poster.jpg"/>
          <p:cNvPicPr>
            <a:picLocks noGrp="1" noChangeAspect="1"/>
          </p:cNvPicPr>
          <p:nvPr>
            <p:ph idx="1"/>
          </p:nvPr>
        </p:nvPicPr>
        <p:blipFill>
          <a:blip r:embed="rId2"/>
          <a:stretch>
            <a:fillRect/>
          </a:stretch>
        </p:blipFill>
        <p:spPr>
          <a:xfrm>
            <a:off x="0" y="0"/>
            <a:ext cx="9144000" cy="6858000"/>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2082</TotalTime>
  <Words>348</Words>
  <Application>Microsoft Office PowerPoint</Application>
  <PresentationFormat>On-screen Show (4:3)</PresentationFormat>
  <Paragraphs>34</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Sakkal Majalla</vt:lpstr>
      <vt:lpstr>Times New Roman</vt:lpstr>
      <vt:lpstr>Office Theme</vt:lpstr>
      <vt:lpstr>Community based Action for Drug Abuse Prevention and Support for Substance Abusers in Tripoli Funded by the European Union  "تدعيم المجتمع للوقاية من الادمان وتقديم المساعدة للمدمنين  في طرابلس“  الممول من الاتحاد الأوروبي</vt:lpstr>
      <vt:lpstr>A strategic partnership between Safadi Foundation and Oum El Nour Organisation</vt:lpstr>
      <vt:lpstr>Project Objectives WAII </vt:lpstr>
      <vt:lpstr>1. Needs assessment on the substance exposure and abuse in Tripoli, Mina and Bedawi was the first output of the project. </vt:lpstr>
      <vt:lpstr>PowerPoint Presentation</vt:lpstr>
      <vt:lpstr>PowerPoint Presentation</vt:lpstr>
      <vt:lpstr> 2. Achieve indirect prevention and build capacity of local actors</vt:lpstr>
      <vt:lpstr>3. Preventive services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user</cp:lastModifiedBy>
  <cp:revision>58</cp:revision>
  <dcterms:created xsi:type="dcterms:W3CDTF">2006-08-16T00:00:00Z</dcterms:created>
  <dcterms:modified xsi:type="dcterms:W3CDTF">2017-08-10T05:10:02Z</dcterms:modified>
</cp:coreProperties>
</file>